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1600" r:id="rId5"/>
    <p:sldId id="1594" r:id="rId6"/>
    <p:sldId id="1644" r:id="rId7"/>
    <p:sldId id="1658" r:id="rId8"/>
    <p:sldId id="1640" r:id="rId9"/>
    <p:sldId id="1653" r:id="rId10"/>
    <p:sldId id="1578" r:id="rId11"/>
    <p:sldId id="1662" r:id="rId12"/>
    <p:sldId id="1648" r:id="rId13"/>
    <p:sldId id="1663" r:id="rId14"/>
    <p:sldId id="1655" r:id="rId15"/>
    <p:sldId id="1656" r:id="rId16"/>
    <p:sldId id="1659" r:id="rId17"/>
    <p:sldId id="1638" r:id="rId18"/>
    <p:sldId id="1654" r:id="rId19"/>
    <p:sldId id="1664" r:id="rId20"/>
    <p:sldId id="1633" r:id="rId21"/>
    <p:sldId id="1650" r:id="rId22"/>
    <p:sldId id="1651" r:id="rId23"/>
    <p:sldId id="1591" r:id="rId24"/>
    <p:sldId id="1660" r:id="rId25"/>
    <p:sldId id="1665" r:id="rId26"/>
    <p:sldId id="1649" r:id="rId27"/>
    <p:sldId id="1661" r:id="rId28"/>
    <p:sldId id="1657" r:id="rId29"/>
    <p:sldId id="1583" r:id="rId30"/>
    <p:sldId id="1646" r:id="rId31"/>
    <p:sldId id="1647" r:id="rId32"/>
    <p:sldId id="1610" r:id="rId33"/>
    <p:sldId id="1645" r:id="rId34"/>
    <p:sldId id="1643" r:id="rId35"/>
    <p:sldId id="163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0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93C3EF-0BDC-014B-9116-BD5D8071803E}" v="2781" dt="2024-11-21T18:49:59.6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10" autoAdjust="0"/>
    <p:restoredTop sz="76620" autoAdjust="0"/>
  </p:normalViewPr>
  <p:slideViewPr>
    <p:cSldViewPr snapToGrid="0">
      <p:cViewPr>
        <p:scale>
          <a:sx n="97" d="100"/>
          <a:sy n="97" d="100"/>
        </p:scale>
        <p:origin x="48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ng, Hao" userId="f18b81b7-cac8-440f-b763-100baa4ba3b7" providerId="ADAL" clId="{9D32224D-BDEB-4CF4-99CE-6E878D72AD42}"/>
    <pc:docChg chg="undo custSel addSld delSld modSld">
      <pc:chgData name="Feng, Hao" userId="f18b81b7-cac8-440f-b763-100baa4ba3b7" providerId="ADAL" clId="{9D32224D-BDEB-4CF4-99CE-6E878D72AD42}" dt="2024-11-15T15:03:34.962" v="792" actId="20577"/>
      <pc:docMkLst>
        <pc:docMk/>
      </pc:docMkLst>
      <pc:sldChg chg="addSp modSp mod modNotesTx">
        <pc:chgData name="Feng, Hao" userId="f18b81b7-cac8-440f-b763-100baa4ba3b7" providerId="ADAL" clId="{9D32224D-BDEB-4CF4-99CE-6E878D72AD42}" dt="2024-11-15T13:50:50.515" v="547" actId="20577"/>
        <pc:sldMkLst>
          <pc:docMk/>
          <pc:sldMk cId="1312104639" sldId="1578"/>
        </pc:sldMkLst>
      </pc:sldChg>
      <pc:sldChg chg="modSp mod">
        <pc:chgData name="Feng, Hao" userId="f18b81b7-cac8-440f-b763-100baa4ba3b7" providerId="ADAL" clId="{9D32224D-BDEB-4CF4-99CE-6E878D72AD42}" dt="2024-11-15T14:39:19.284" v="607" actId="20577"/>
        <pc:sldMkLst>
          <pc:docMk/>
          <pc:sldMk cId="3038935865" sldId="1583"/>
        </pc:sldMkLst>
        <pc:spChg chg="mod">
          <ac:chgData name="Feng, Hao" userId="f18b81b7-cac8-440f-b763-100baa4ba3b7" providerId="ADAL" clId="{9D32224D-BDEB-4CF4-99CE-6E878D72AD42}" dt="2024-11-15T14:39:19.284" v="607" actId="20577"/>
          <ac:spMkLst>
            <pc:docMk/>
            <pc:sldMk cId="3038935865" sldId="1583"/>
            <ac:spMk id="7" creationId="{78A35C03-BE93-BCC4-A896-FAFA9FD1B44C}"/>
          </ac:spMkLst>
        </pc:spChg>
        <pc:spChg chg="mod">
          <ac:chgData name="Feng, Hao" userId="f18b81b7-cac8-440f-b763-100baa4ba3b7" providerId="ADAL" clId="{9D32224D-BDEB-4CF4-99CE-6E878D72AD42}" dt="2024-11-15T13:50:20.537" v="540" actId="20577"/>
          <ac:spMkLst>
            <pc:docMk/>
            <pc:sldMk cId="3038935865" sldId="1583"/>
            <ac:spMk id="20" creationId="{D5468E45-2FF7-CE71-9FBC-48B6AAF1D202}"/>
          </ac:spMkLst>
        </pc:spChg>
      </pc:sldChg>
      <pc:sldChg chg="addSp delSp modSp mod modNotesTx">
        <pc:chgData name="Feng, Hao" userId="f18b81b7-cac8-440f-b763-100baa4ba3b7" providerId="ADAL" clId="{9D32224D-BDEB-4CF4-99CE-6E878D72AD42}" dt="2024-11-15T14:47:50.078" v="642" actId="20577"/>
        <pc:sldMkLst>
          <pc:docMk/>
          <pc:sldMk cId="716411144" sldId="1591"/>
        </pc:sldMkLst>
        <pc:spChg chg="mod">
          <ac:chgData name="Feng, Hao" userId="f18b81b7-cac8-440f-b763-100baa4ba3b7" providerId="ADAL" clId="{9D32224D-BDEB-4CF4-99CE-6E878D72AD42}" dt="2024-11-15T14:44:46.602" v="621" actId="400"/>
          <ac:spMkLst>
            <pc:docMk/>
            <pc:sldMk cId="716411144" sldId="1591"/>
            <ac:spMk id="3" creationId="{47C8379E-9FC6-419E-BD9F-C35C169B0FC5}"/>
          </ac:spMkLst>
        </pc:spChg>
        <pc:spChg chg="mod">
          <ac:chgData name="Feng, Hao" userId="f18b81b7-cac8-440f-b763-100baa4ba3b7" providerId="ADAL" clId="{9D32224D-BDEB-4CF4-99CE-6E878D72AD42}" dt="2024-11-15T14:47:50.078" v="642" actId="20577"/>
          <ac:spMkLst>
            <pc:docMk/>
            <pc:sldMk cId="716411144" sldId="1591"/>
            <ac:spMk id="7" creationId="{78A35C03-BE93-BCC4-A896-FAFA9FD1B44C}"/>
          </ac:spMkLst>
        </pc:spChg>
      </pc:sldChg>
      <pc:sldChg chg="modSp mod modNotesTx">
        <pc:chgData name="Feng, Hao" userId="f18b81b7-cac8-440f-b763-100baa4ba3b7" providerId="ADAL" clId="{9D32224D-BDEB-4CF4-99CE-6E878D72AD42}" dt="2024-11-15T14:51:57.743" v="667" actId="20577"/>
        <pc:sldMkLst>
          <pc:docMk/>
          <pc:sldMk cId="764925142" sldId="1594"/>
        </pc:sldMkLst>
        <pc:spChg chg="mod">
          <ac:chgData name="Feng, Hao" userId="f18b81b7-cac8-440f-b763-100baa4ba3b7" providerId="ADAL" clId="{9D32224D-BDEB-4CF4-99CE-6E878D72AD42}" dt="2024-11-15T13:54:41.459" v="593" actId="255"/>
          <ac:spMkLst>
            <pc:docMk/>
            <pc:sldMk cId="764925142" sldId="1594"/>
            <ac:spMk id="4" creationId="{ABCCEA6D-D68A-85CA-5DB6-E4059F552FDA}"/>
          </ac:spMkLst>
        </pc:spChg>
        <pc:spChg chg="mod">
          <ac:chgData name="Feng, Hao" userId="f18b81b7-cac8-440f-b763-100baa4ba3b7" providerId="ADAL" clId="{9D32224D-BDEB-4CF4-99CE-6E878D72AD42}" dt="2024-11-15T14:51:57.743" v="667" actId="20577"/>
          <ac:spMkLst>
            <pc:docMk/>
            <pc:sldMk cId="764925142" sldId="1594"/>
            <ac:spMk id="10" creationId="{AA13D050-CE30-942B-D662-9BB6E9AFECE9}"/>
          </ac:spMkLst>
        </pc:spChg>
      </pc:sldChg>
      <pc:sldChg chg="addSp delSp modSp mod">
        <pc:chgData name="Feng, Hao" userId="f18b81b7-cac8-440f-b763-100baa4ba3b7" providerId="ADAL" clId="{9D32224D-BDEB-4CF4-99CE-6E878D72AD42}" dt="2024-11-15T13:55:51.318" v="594"/>
        <pc:sldMkLst>
          <pc:docMk/>
          <pc:sldMk cId="1375340504" sldId="1600"/>
        </pc:sldMkLst>
        <pc:spChg chg="add mod">
          <ac:chgData name="Feng, Hao" userId="f18b81b7-cac8-440f-b763-100baa4ba3b7" providerId="ADAL" clId="{9D32224D-BDEB-4CF4-99CE-6E878D72AD42}" dt="2024-11-15T13:23:20.964" v="307" actId="1076"/>
          <ac:spMkLst>
            <pc:docMk/>
            <pc:sldMk cId="1375340504" sldId="1600"/>
            <ac:spMk id="2" creationId="{B9AAC263-E4F3-A534-BF6F-1CDECEFB030B}"/>
          </ac:spMkLst>
        </pc:spChg>
        <pc:spChg chg="mod">
          <ac:chgData name="Feng, Hao" userId="f18b81b7-cac8-440f-b763-100baa4ba3b7" providerId="ADAL" clId="{9D32224D-BDEB-4CF4-99CE-6E878D72AD42}" dt="2024-11-15T13:55:51.318" v="594"/>
          <ac:spMkLst>
            <pc:docMk/>
            <pc:sldMk cId="1375340504" sldId="1600"/>
            <ac:spMk id="373" creationId="{00000000-0000-0000-0000-000000000000}"/>
          </ac:spMkLst>
        </pc:spChg>
      </pc:sldChg>
      <pc:sldChg chg="addSp modSp mod">
        <pc:chgData name="Feng, Hao" userId="f18b81b7-cac8-440f-b763-100baa4ba3b7" providerId="ADAL" clId="{9D32224D-BDEB-4CF4-99CE-6E878D72AD42}" dt="2024-11-15T14:41:44.981" v="620" actId="20577"/>
        <pc:sldMkLst>
          <pc:docMk/>
          <pc:sldMk cId="2851972038" sldId="1610"/>
        </pc:sldMkLst>
        <pc:spChg chg="mod">
          <ac:chgData name="Feng, Hao" userId="f18b81b7-cac8-440f-b763-100baa4ba3b7" providerId="ADAL" clId="{9D32224D-BDEB-4CF4-99CE-6E878D72AD42}" dt="2024-11-15T14:41:44.981" v="620" actId="20577"/>
          <ac:spMkLst>
            <pc:docMk/>
            <pc:sldMk cId="2851972038" sldId="1610"/>
            <ac:spMk id="3" creationId="{17FC55AA-4DA8-814C-7440-EC34EA38AA5D}"/>
          </ac:spMkLst>
        </pc:spChg>
        <pc:spChg chg="mod">
          <ac:chgData name="Feng, Hao" userId="f18b81b7-cac8-440f-b763-100baa4ba3b7" providerId="ADAL" clId="{9D32224D-BDEB-4CF4-99CE-6E878D72AD42}" dt="2024-11-15T13:29:41.659" v="391" actId="1076"/>
          <ac:spMkLst>
            <pc:docMk/>
            <pc:sldMk cId="2851972038" sldId="1610"/>
            <ac:spMk id="5" creationId="{05B49C0A-A583-B7EE-24A0-2617A1023849}"/>
          </ac:spMkLst>
        </pc:spChg>
      </pc:sldChg>
      <pc:sldChg chg="delSp modSp mod modNotesTx">
        <pc:chgData name="Feng, Hao" userId="f18b81b7-cac8-440f-b763-100baa4ba3b7" providerId="ADAL" clId="{9D32224D-BDEB-4CF4-99CE-6E878D72AD42}" dt="2024-11-15T13:20:30.034" v="286" actId="1076"/>
        <pc:sldMkLst>
          <pc:docMk/>
          <pc:sldMk cId="186437521" sldId="1633"/>
        </pc:sldMkLst>
        <pc:picChg chg="mod">
          <ac:chgData name="Feng, Hao" userId="f18b81b7-cac8-440f-b763-100baa4ba3b7" providerId="ADAL" clId="{9D32224D-BDEB-4CF4-99CE-6E878D72AD42}" dt="2024-11-15T13:20:22.224" v="284" actId="1076"/>
          <ac:picMkLst>
            <pc:docMk/>
            <pc:sldMk cId="186437521" sldId="1633"/>
            <ac:picMk id="8" creationId="{66093463-DC99-195C-DCDA-BB70DB50386D}"/>
          </ac:picMkLst>
        </pc:picChg>
      </pc:sldChg>
      <pc:sldChg chg="modNotesTx">
        <pc:chgData name="Feng, Hao" userId="f18b81b7-cac8-440f-b763-100baa4ba3b7" providerId="ADAL" clId="{9D32224D-BDEB-4CF4-99CE-6E878D72AD42}" dt="2024-11-15T13:01:54.633" v="53" actId="20577"/>
        <pc:sldMkLst>
          <pc:docMk/>
          <pc:sldMk cId="3703613629" sldId="1635"/>
        </pc:sldMkLst>
      </pc:sldChg>
      <pc:sldChg chg="modSp mod modNotesTx">
        <pc:chgData name="Feng, Hao" userId="f18b81b7-cac8-440f-b763-100baa4ba3b7" providerId="ADAL" clId="{9D32224D-BDEB-4CF4-99CE-6E878D72AD42}" dt="2024-11-15T13:13:12.248" v="236" actId="1076"/>
        <pc:sldMkLst>
          <pc:docMk/>
          <pc:sldMk cId="4152467073" sldId="1636"/>
        </pc:sldMkLst>
      </pc:sldChg>
      <pc:sldChg chg="addSp modSp mod modNotesTx">
        <pc:chgData name="Feng, Hao" userId="f18b81b7-cac8-440f-b763-100baa4ba3b7" providerId="ADAL" clId="{9D32224D-BDEB-4CF4-99CE-6E878D72AD42}" dt="2024-11-15T13:43:23.019" v="466" actId="1076"/>
        <pc:sldMkLst>
          <pc:docMk/>
          <pc:sldMk cId="3287972717" sldId="1637"/>
        </pc:sldMkLst>
      </pc:sldChg>
      <pc:sldChg chg="modSp mod modNotesTx">
        <pc:chgData name="Feng, Hao" userId="f18b81b7-cac8-440f-b763-100baa4ba3b7" providerId="ADAL" clId="{9D32224D-BDEB-4CF4-99CE-6E878D72AD42}" dt="2024-11-15T13:12:13.763" v="230" actId="20577"/>
        <pc:sldMkLst>
          <pc:docMk/>
          <pc:sldMk cId="3612714876" sldId="1638"/>
        </pc:sldMkLst>
        <pc:spChg chg="mod">
          <ac:chgData name="Feng, Hao" userId="f18b81b7-cac8-440f-b763-100baa4ba3b7" providerId="ADAL" clId="{9D32224D-BDEB-4CF4-99CE-6E878D72AD42}" dt="2024-11-15T13:11:49.009" v="224" actId="1076"/>
          <ac:spMkLst>
            <pc:docMk/>
            <pc:sldMk cId="3612714876" sldId="1638"/>
            <ac:spMk id="4" creationId="{BEB14F46-3F7F-A1A7-4257-99CF69A2A7C6}"/>
          </ac:spMkLst>
        </pc:spChg>
        <pc:spChg chg="mod">
          <ac:chgData name="Feng, Hao" userId="f18b81b7-cac8-440f-b763-100baa4ba3b7" providerId="ADAL" clId="{9D32224D-BDEB-4CF4-99CE-6E878D72AD42}" dt="2024-11-15T13:12:13.763" v="230" actId="20577"/>
          <ac:spMkLst>
            <pc:docMk/>
            <pc:sldMk cId="3612714876" sldId="1638"/>
            <ac:spMk id="7" creationId="{78A35C03-BE93-BCC4-A896-FAFA9FD1B44C}"/>
          </ac:spMkLst>
        </pc:spChg>
      </pc:sldChg>
      <pc:sldChg chg="addSp modSp new mod">
        <pc:chgData name="Feng, Hao" userId="f18b81b7-cac8-440f-b763-100baa4ba3b7" providerId="ADAL" clId="{9D32224D-BDEB-4CF4-99CE-6E878D72AD42}" dt="2024-11-15T13:33:10.219" v="437" actId="1076"/>
        <pc:sldMkLst>
          <pc:docMk/>
          <pc:sldMk cId="1371677223" sldId="1639"/>
        </pc:sldMkLst>
        <pc:spChg chg="add mod">
          <ac:chgData name="Feng, Hao" userId="f18b81b7-cac8-440f-b763-100baa4ba3b7" providerId="ADAL" clId="{9D32224D-BDEB-4CF4-99CE-6E878D72AD42}" dt="2024-11-15T13:33:10.219" v="437" actId="1076"/>
          <ac:spMkLst>
            <pc:docMk/>
            <pc:sldMk cId="1371677223" sldId="1639"/>
            <ac:spMk id="2" creationId="{DD2AC4C7-111A-F143-2777-51144AF148F7}"/>
          </ac:spMkLst>
        </pc:spChg>
      </pc:sldChg>
      <pc:sldChg chg="addSp modSp new mod modNotesTx">
        <pc:chgData name="Feng, Hao" userId="f18b81b7-cac8-440f-b763-100baa4ba3b7" providerId="ADAL" clId="{9D32224D-BDEB-4CF4-99CE-6E878D72AD42}" dt="2024-11-15T15:03:34.962" v="792" actId="20577"/>
        <pc:sldMkLst>
          <pc:docMk/>
          <pc:sldMk cId="2472055836" sldId="1640"/>
        </pc:sldMkLst>
        <pc:spChg chg="add mod">
          <ac:chgData name="Feng, Hao" userId="f18b81b7-cac8-440f-b763-100baa4ba3b7" providerId="ADAL" clId="{9D32224D-BDEB-4CF4-99CE-6E878D72AD42}" dt="2024-11-15T15:00:15.088" v="689" actId="20577"/>
          <ac:spMkLst>
            <pc:docMk/>
            <pc:sldMk cId="2472055836" sldId="1640"/>
            <ac:spMk id="2" creationId="{A1082BE2-3DDE-F6BE-8458-EBBB0358A75D}"/>
          </ac:spMkLst>
        </pc:spChg>
      </pc:sldChg>
      <pc:sldChg chg="addSp delSp modSp add del mod">
        <pc:chgData name="Feng, Hao" userId="f18b81b7-cac8-440f-b763-100baa4ba3b7" providerId="ADAL" clId="{9D32224D-BDEB-4CF4-99CE-6E878D72AD42}" dt="2024-11-15T13:40:30.742" v="460" actId="47"/>
        <pc:sldMkLst>
          <pc:docMk/>
          <pc:sldMk cId="3098675417" sldId="1640"/>
        </pc:sldMkLst>
      </pc:sldChg>
      <pc:sldChg chg="modSp add mod modNotesTx">
        <pc:chgData name="Feng, Hao" userId="f18b81b7-cac8-440f-b763-100baa4ba3b7" providerId="ADAL" clId="{9D32224D-BDEB-4CF4-99CE-6E878D72AD42}" dt="2024-11-15T15:01:50.097" v="756" actId="20577"/>
        <pc:sldMkLst>
          <pc:docMk/>
          <pc:sldMk cId="920579969" sldId="1641"/>
        </pc:sldMkLst>
      </pc:sldChg>
      <pc:sldChg chg="new del">
        <pc:chgData name="Feng, Hao" userId="f18b81b7-cac8-440f-b763-100baa4ba3b7" providerId="ADAL" clId="{9D32224D-BDEB-4CF4-99CE-6E878D72AD42}" dt="2024-11-15T15:00:37.792" v="691" actId="680"/>
        <pc:sldMkLst>
          <pc:docMk/>
          <pc:sldMk cId="2071179781" sldId="1641"/>
        </pc:sldMkLst>
      </pc:sldChg>
    </pc:docChg>
  </pc:docChgLst>
  <pc:docChgLst>
    <pc:chgData name="Feng, Hao" userId="f18b81b7-cac8-440f-b763-100baa4ba3b7" providerId="ADAL" clId="{A693C3EF-0BDC-014B-9116-BD5D8071803E}"/>
    <pc:docChg chg="undo redo custSel addSld delSld modSld sldOrd">
      <pc:chgData name="Feng, Hao" userId="f18b81b7-cac8-440f-b763-100baa4ba3b7" providerId="ADAL" clId="{A693C3EF-0BDC-014B-9116-BD5D8071803E}" dt="2024-11-21T18:53:52.114" v="13398" actId="20577"/>
      <pc:docMkLst>
        <pc:docMk/>
      </pc:docMkLst>
      <pc:sldChg chg="addSp delSp modSp mod ord modNotesTx">
        <pc:chgData name="Feng, Hao" userId="f18b81b7-cac8-440f-b763-100baa4ba3b7" providerId="ADAL" clId="{A693C3EF-0BDC-014B-9116-BD5D8071803E}" dt="2024-11-21T18:12:02.026" v="11142" actId="20577"/>
        <pc:sldMkLst>
          <pc:docMk/>
          <pc:sldMk cId="1312104639" sldId="1578"/>
        </pc:sldMkLst>
        <pc:spChg chg="mod">
          <ac:chgData name="Feng, Hao" userId="f18b81b7-cac8-440f-b763-100baa4ba3b7" providerId="ADAL" clId="{A693C3EF-0BDC-014B-9116-BD5D8071803E}" dt="2024-11-21T01:26:43.845" v="936"/>
          <ac:spMkLst>
            <pc:docMk/>
            <pc:sldMk cId="1312104639" sldId="1578"/>
            <ac:spMk id="6" creationId="{8F128FDF-7E3F-4EA1-A2D0-9FEA08AA9026}"/>
          </ac:spMkLst>
        </pc:spChg>
        <pc:spChg chg="mod">
          <ac:chgData name="Feng, Hao" userId="f18b81b7-cac8-440f-b763-100baa4ba3b7" providerId="ADAL" clId="{A693C3EF-0BDC-014B-9116-BD5D8071803E}" dt="2024-11-21T05:22:34.596" v="2728" actId="20577"/>
          <ac:spMkLst>
            <pc:docMk/>
            <pc:sldMk cId="1312104639" sldId="1578"/>
            <ac:spMk id="11" creationId="{AF9E923F-9DED-5952-4F07-CC55652BA44F}"/>
          </ac:spMkLst>
        </pc:spChg>
        <pc:spChg chg="del">
          <ac:chgData name="Feng, Hao" userId="f18b81b7-cac8-440f-b763-100baa4ba3b7" providerId="ADAL" clId="{A693C3EF-0BDC-014B-9116-BD5D8071803E}" dt="2024-11-21T01:26:15.856" v="927" actId="478"/>
          <ac:spMkLst>
            <pc:docMk/>
            <pc:sldMk cId="1312104639" sldId="1578"/>
            <ac:spMk id="13" creationId="{7603517C-E35A-B187-8BFF-74DF4B92B65A}"/>
          </ac:spMkLst>
        </pc:spChg>
        <pc:spChg chg="add del mod">
          <ac:chgData name="Feng, Hao" userId="f18b81b7-cac8-440f-b763-100baa4ba3b7" providerId="ADAL" clId="{A693C3EF-0BDC-014B-9116-BD5D8071803E}" dt="2024-11-21T05:22:48.373" v="2730" actId="478"/>
          <ac:spMkLst>
            <pc:docMk/>
            <pc:sldMk cId="1312104639" sldId="1578"/>
            <ac:spMk id="14" creationId="{2A95EA9A-A559-34BA-4015-EFEC103B699A}"/>
          </ac:spMkLst>
        </pc:spChg>
        <pc:spChg chg="add mod">
          <ac:chgData name="Feng, Hao" userId="f18b81b7-cac8-440f-b763-100baa4ba3b7" providerId="ADAL" clId="{A693C3EF-0BDC-014B-9116-BD5D8071803E}" dt="2024-11-21T02:40:47.825" v="2079" actId="403"/>
          <ac:spMkLst>
            <pc:docMk/>
            <pc:sldMk cId="1312104639" sldId="1578"/>
            <ac:spMk id="17" creationId="{7655B97D-4C11-BFB2-9067-FC94FD04E040}"/>
          </ac:spMkLst>
        </pc:spChg>
        <pc:spChg chg="add del mod">
          <ac:chgData name="Feng, Hao" userId="f18b81b7-cac8-440f-b763-100baa4ba3b7" providerId="ADAL" clId="{A693C3EF-0BDC-014B-9116-BD5D8071803E}" dt="2024-11-21T02:23:26.116" v="1847" actId="478"/>
          <ac:spMkLst>
            <pc:docMk/>
            <pc:sldMk cId="1312104639" sldId="1578"/>
            <ac:spMk id="18" creationId="{4A19D159-E6A9-5719-DC0F-BD9BFE705BDE}"/>
          </ac:spMkLst>
        </pc:spChg>
        <pc:spChg chg="add del mod">
          <ac:chgData name="Feng, Hao" userId="f18b81b7-cac8-440f-b763-100baa4ba3b7" providerId="ADAL" clId="{A693C3EF-0BDC-014B-9116-BD5D8071803E}" dt="2024-11-21T02:23:27.157" v="1848" actId="478"/>
          <ac:spMkLst>
            <pc:docMk/>
            <pc:sldMk cId="1312104639" sldId="1578"/>
            <ac:spMk id="19" creationId="{5B143B35-E02F-DE1C-66FB-74B0A94EDE75}"/>
          </ac:spMkLst>
        </pc:spChg>
        <pc:spChg chg="add mod">
          <ac:chgData name="Feng, Hao" userId="f18b81b7-cac8-440f-b763-100baa4ba3b7" providerId="ADAL" clId="{A693C3EF-0BDC-014B-9116-BD5D8071803E}" dt="2024-11-21T02:40:51.238" v="2081" actId="403"/>
          <ac:spMkLst>
            <pc:docMk/>
            <pc:sldMk cId="1312104639" sldId="1578"/>
            <ac:spMk id="20" creationId="{F2830916-84DF-E0F7-064C-0F24D254932B}"/>
          </ac:spMkLst>
        </pc:spChg>
        <pc:spChg chg="add mod">
          <ac:chgData name="Feng, Hao" userId="f18b81b7-cac8-440f-b763-100baa4ba3b7" providerId="ADAL" clId="{A693C3EF-0BDC-014B-9116-BD5D8071803E}" dt="2024-11-21T02:40:54.138" v="2083" actId="403"/>
          <ac:spMkLst>
            <pc:docMk/>
            <pc:sldMk cId="1312104639" sldId="1578"/>
            <ac:spMk id="21" creationId="{B90EF20B-3E51-03F8-F5D9-626BE6D1222B}"/>
          </ac:spMkLst>
        </pc:spChg>
        <pc:spChg chg="add mod">
          <ac:chgData name="Feng, Hao" userId="f18b81b7-cac8-440f-b763-100baa4ba3b7" providerId="ADAL" clId="{A693C3EF-0BDC-014B-9116-BD5D8071803E}" dt="2024-11-21T02:40:36.856" v="2077" actId="1076"/>
          <ac:spMkLst>
            <pc:docMk/>
            <pc:sldMk cId="1312104639" sldId="1578"/>
            <ac:spMk id="44" creationId="{6338B6CE-B6C5-B649-4B77-EE67A704DF09}"/>
          </ac:spMkLst>
        </pc:spChg>
        <pc:spChg chg="add mod">
          <ac:chgData name="Feng, Hao" userId="f18b81b7-cac8-440f-b763-100baa4ba3b7" providerId="ADAL" clId="{A693C3EF-0BDC-014B-9116-BD5D8071803E}" dt="2024-11-21T02:40:32.937" v="2076" actId="1076"/>
          <ac:spMkLst>
            <pc:docMk/>
            <pc:sldMk cId="1312104639" sldId="1578"/>
            <ac:spMk id="45" creationId="{A1922924-F4FB-CD58-02FC-B1E914FECE03}"/>
          </ac:spMkLst>
        </pc:spChg>
        <pc:spChg chg="add del mod">
          <ac:chgData name="Feng, Hao" userId="f18b81b7-cac8-440f-b763-100baa4ba3b7" providerId="ADAL" clId="{A693C3EF-0BDC-014B-9116-BD5D8071803E}" dt="2024-11-21T18:05:24.333" v="10523" actId="478"/>
          <ac:spMkLst>
            <pc:docMk/>
            <pc:sldMk cId="1312104639" sldId="1578"/>
            <ac:spMk id="46" creationId="{6CCBDC45-7497-E9F1-53D0-5ED2646FD786}"/>
          </ac:spMkLst>
        </pc:spChg>
        <pc:grpChg chg="del">
          <ac:chgData name="Feng, Hao" userId="f18b81b7-cac8-440f-b763-100baa4ba3b7" providerId="ADAL" clId="{A693C3EF-0BDC-014B-9116-BD5D8071803E}" dt="2024-11-21T01:26:12.744" v="925" actId="478"/>
          <ac:grpSpMkLst>
            <pc:docMk/>
            <pc:sldMk cId="1312104639" sldId="1578"/>
            <ac:grpSpMk id="7" creationId="{CB49ABF8-1EF8-93B3-6F75-AFC91530B8E0}"/>
          </ac:grpSpMkLst>
        </pc:grpChg>
        <pc:grpChg chg="del">
          <ac:chgData name="Feng, Hao" userId="f18b81b7-cac8-440f-b763-100baa4ba3b7" providerId="ADAL" clId="{A693C3EF-0BDC-014B-9116-BD5D8071803E}" dt="2024-11-21T01:26:13.644" v="926" actId="478"/>
          <ac:grpSpMkLst>
            <pc:docMk/>
            <pc:sldMk cId="1312104639" sldId="1578"/>
            <ac:grpSpMk id="9" creationId="{5792EEAC-5139-D3E6-E707-CE65248168C1}"/>
          </ac:grpSpMkLst>
        </pc:grpChg>
        <pc:grpChg chg="add">
          <ac:chgData name="Feng, Hao" userId="f18b81b7-cac8-440f-b763-100baa4ba3b7" providerId="ADAL" clId="{A693C3EF-0BDC-014B-9116-BD5D8071803E}" dt="2024-11-21T04:24:06.050" v="2662" actId="164"/>
          <ac:grpSpMkLst>
            <pc:docMk/>
            <pc:sldMk cId="1312104639" sldId="1578"/>
            <ac:grpSpMk id="47" creationId="{E635EC15-9D54-2E1E-AE85-E9B55FC90DCA}"/>
          </ac:grpSpMkLst>
        </pc:grpChg>
        <pc:picChg chg="del">
          <ac:chgData name="Feng, Hao" userId="f18b81b7-cac8-440f-b763-100baa4ba3b7" providerId="ADAL" clId="{A693C3EF-0BDC-014B-9116-BD5D8071803E}" dt="2024-11-21T01:26:19.307" v="928" actId="478"/>
          <ac:picMkLst>
            <pc:docMk/>
            <pc:sldMk cId="1312104639" sldId="1578"/>
            <ac:picMk id="10" creationId="{38971FFC-D1AF-5014-DF8C-54D10FCF289B}"/>
          </ac:picMkLst>
        </pc:picChg>
        <pc:picChg chg="add del mod">
          <ac:chgData name="Feng, Hao" userId="f18b81b7-cac8-440f-b763-100baa4ba3b7" providerId="ADAL" clId="{A693C3EF-0BDC-014B-9116-BD5D8071803E}" dt="2024-11-21T05:22:46.459" v="2729" actId="478"/>
          <ac:picMkLst>
            <pc:docMk/>
            <pc:sldMk cId="1312104639" sldId="1578"/>
            <ac:picMk id="16" creationId="{89271A96-50B7-BA91-19A7-EB951B8389AE}"/>
          </ac:picMkLst>
        </pc:picChg>
        <pc:cxnChg chg="add del mod">
          <ac:chgData name="Feng, Hao" userId="f18b81b7-cac8-440f-b763-100baa4ba3b7" providerId="ADAL" clId="{A693C3EF-0BDC-014B-9116-BD5D8071803E}" dt="2024-11-21T02:25:29.988" v="1923" actId="478"/>
          <ac:cxnSpMkLst>
            <pc:docMk/>
            <pc:sldMk cId="1312104639" sldId="1578"/>
            <ac:cxnSpMk id="23" creationId="{CE2CB612-7EE4-2031-A27B-72B6BD108654}"/>
          </ac:cxnSpMkLst>
        </pc:cxnChg>
        <pc:cxnChg chg="add del mod">
          <ac:chgData name="Feng, Hao" userId="f18b81b7-cac8-440f-b763-100baa4ba3b7" providerId="ADAL" clId="{A693C3EF-0BDC-014B-9116-BD5D8071803E}" dt="2024-11-21T02:26:19.172" v="1937" actId="478"/>
          <ac:cxnSpMkLst>
            <pc:docMk/>
            <pc:sldMk cId="1312104639" sldId="1578"/>
            <ac:cxnSpMk id="25" creationId="{88206DF6-D026-6E2F-286C-518D8AC9DA2C}"/>
          </ac:cxnSpMkLst>
        </pc:cxnChg>
        <pc:cxnChg chg="add del mod">
          <ac:chgData name="Feng, Hao" userId="f18b81b7-cac8-440f-b763-100baa4ba3b7" providerId="ADAL" clId="{A693C3EF-0BDC-014B-9116-BD5D8071803E}" dt="2024-11-21T02:26:20.574" v="1938" actId="478"/>
          <ac:cxnSpMkLst>
            <pc:docMk/>
            <pc:sldMk cId="1312104639" sldId="1578"/>
            <ac:cxnSpMk id="27" creationId="{70833FA8-1770-BF1F-37C2-4122156960B2}"/>
          </ac:cxnSpMkLst>
        </pc:cxnChg>
        <pc:cxnChg chg="add del mod">
          <ac:chgData name="Feng, Hao" userId="f18b81b7-cac8-440f-b763-100baa4ba3b7" providerId="ADAL" clId="{A693C3EF-0BDC-014B-9116-BD5D8071803E}" dt="2024-11-21T02:26:24.655" v="1941" actId="478"/>
          <ac:cxnSpMkLst>
            <pc:docMk/>
            <pc:sldMk cId="1312104639" sldId="1578"/>
            <ac:cxnSpMk id="30" creationId="{777589AB-8EA2-0AD9-5FE3-930A6900C034}"/>
          </ac:cxnSpMkLst>
        </pc:cxnChg>
        <pc:cxnChg chg="add del mod">
          <ac:chgData name="Feng, Hao" userId="f18b81b7-cac8-440f-b763-100baa4ba3b7" providerId="ADAL" clId="{A693C3EF-0BDC-014B-9116-BD5D8071803E}" dt="2024-11-21T02:26:21.902" v="1939" actId="478"/>
          <ac:cxnSpMkLst>
            <pc:docMk/>
            <pc:sldMk cId="1312104639" sldId="1578"/>
            <ac:cxnSpMk id="31" creationId="{CEDB1E4A-0B59-6728-9FC5-C087262EF78E}"/>
          </ac:cxnSpMkLst>
        </pc:cxnChg>
        <pc:cxnChg chg="add del mod">
          <ac:chgData name="Feng, Hao" userId="f18b81b7-cac8-440f-b763-100baa4ba3b7" providerId="ADAL" clId="{A693C3EF-0BDC-014B-9116-BD5D8071803E}" dt="2024-11-21T02:26:23.593" v="1940" actId="478"/>
          <ac:cxnSpMkLst>
            <pc:docMk/>
            <pc:sldMk cId="1312104639" sldId="1578"/>
            <ac:cxnSpMk id="36" creationId="{A4E18ACC-1E0E-18FD-4716-A424370EA107}"/>
          </ac:cxnSpMkLst>
        </pc:cxnChg>
        <pc:cxnChg chg="add mod">
          <ac:chgData name="Feng, Hao" userId="f18b81b7-cac8-440f-b763-100baa4ba3b7" providerId="ADAL" clId="{A693C3EF-0BDC-014B-9116-BD5D8071803E}" dt="2024-11-21T02:27:08.716" v="1947" actId="1582"/>
          <ac:cxnSpMkLst>
            <pc:docMk/>
            <pc:sldMk cId="1312104639" sldId="1578"/>
            <ac:cxnSpMk id="40" creationId="{8F12B7EB-E192-274B-1F28-1E0C764C7284}"/>
          </ac:cxnSpMkLst>
        </pc:cxnChg>
        <pc:cxnChg chg="add mod">
          <ac:chgData name="Feng, Hao" userId="f18b81b7-cac8-440f-b763-100baa4ba3b7" providerId="ADAL" clId="{A693C3EF-0BDC-014B-9116-BD5D8071803E}" dt="2024-11-21T02:27:08.716" v="1947" actId="1582"/>
          <ac:cxnSpMkLst>
            <pc:docMk/>
            <pc:sldMk cId="1312104639" sldId="1578"/>
            <ac:cxnSpMk id="41" creationId="{BE422F54-A290-5C11-D1A4-F24E11466F66}"/>
          </ac:cxnSpMkLst>
        </pc:cxnChg>
      </pc:sldChg>
      <pc:sldChg chg="delSp modSp mod modNotesTx">
        <pc:chgData name="Feng, Hao" userId="f18b81b7-cac8-440f-b763-100baa4ba3b7" providerId="ADAL" clId="{A693C3EF-0BDC-014B-9116-BD5D8071803E}" dt="2024-11-21T18:42:55.555" v="12826" actId="20577"/>
        <pc:sldMkLst>
          <pc:docMk/>
          <pc:sldMk cId="3038935865" sldId="1583"/>
        </pc:sldMkLst>
        <pc:spChg chg="mod">
          <ac:chgData name="Feng, Hao" userId="f18b81b7-cac8-440f-b763-100baa4ba3b7" providerId="ADAL" clId="{A693C3EF-0BDC-014B-9116-BD5D8071803E}" dt="2024-11-21T02:45:34.278" v="2179" actId="20577"/>
          <ac:spMkLst>
            <pc:docMk/>
            <pc:sldMk cId="3038935865" sldId="1583"/>
            <ac:spMk id="7" creationId="{78A35C03-BE93-BCC4-A896-FAFA9FD1B44C}"/>
          </ac:spMkLst>
        </pc:spChg>
        <pc:spChg chg="mod">
          <ac:chgData name="Feng, Hao" userId="f18b81b7-cac8-440f-b763-100baa4ba3b7" providerId="ADAL" clId="{A693C3EF-0BDC-014B-9116-BD5D8071803E}" dt="2024-11-21T18:37:24.290" v="12449" actId="1076"/>
          <ac:spMkLst>
            <pc:docMk/>
            <pc:sldMk cId="3038935865" sldId="1583"/>
            <ac:spMk id="17" creationId="{3EB807B4-A3BC-3417-B5DE-D68A5BBEB719}"/>
          </ac:spMkLst>
        </pc:spChg>
        <pc:spChg chg="del">
          <ac:chgData name="Feng, Hao" userId="f18b81b7-cac8-440f-b763-100baa4ba3b7" providerId="ADAL" clId="{A693C3EF-0BDC-014B-9116-BD5D8071803E}" dt="2024-11-21T02:45:44.751" v="2183" actId="478"/>
          <ac:spMkLst>
            <pc:docMk/>
            <pc:sldMk cId="3038935865" sldId="1583"/>
            <ac:spMk id="18" creationId="{D0AA6B0F-62B9-3104-36AC-B25E8D862852}"/>
          </ac:spMkLst>
        </pc:spChg>
        <pc:spChg chg="del">
          <ac:chgData name="Feng, Hao" userId="f18b81b7-cac8-440f-b763-100baa4ba3b7" providerId="ADAL" clId="{A693C3EF-0BDC-014B-9116-BD5D8071803E}" dt="2024-11-21T02:45:41.593" v="2181" actId="478"/>
          <ac:spMkLst>
            <pc:docMk/>
            <pc:sldMk cId="3038935865" sldId="1583"/>
            <ac:spMk id="19" creationId="{D770A3F0-9D3A-A6BF-4F23-E110C65855B8}"/>
          </ac:spMkLst>
        </pc:spChg>
        <pc:spChg chg="mod">
          <ac:chgData name="Feng, Hao" userId="f18b81b7-cac8-440f-b763-100baa4ba3b7" providerId="ADAL" clId="{A693C3EF-0BDC-014B-9116-BD5D8071803E}" dt="2024-11-21T18:42:33.889" v="12772" actId="403"/>
          <ac:spMkLst>
            <pc:docMk/>
            <pc:sldMk cId="3038935865" sldId="1583"/>
            <ac:spMk id="20" creationId="{D5468E45-2FF7-CE71-9FBC-48B6AAF1D202}"/>
          </ac:spMkLst>
        </pc:spChg>
        <pc:picChg chg="mod">
          <ac:chgData name="Feng, Hao" userId="f18b81b7-cac8-440f-b763-100baa4ba3b7" providerId="ADAL" clId="{A693C3EF-0BDC-014B-9116-BD5D8071803E}" dt="2024-11-21T16:33:37.284" v="7989" actId="14100"/>
          <ac:picMkLst>
            <pc:docMk/>
            <pc:sldMk cId="3038935865" sldId="1583"/>
            <ac:picMk id="14" creationId="{51D783E0-5019-9562-0106-ADC5FA11E5F6}"/>
          </ac:picMkLst>
        </pc:picChg>
        <pc:picChg chg="del">
          <ac:chgData name="Feng, Hao" userId="f18b81b7-cac8-440f-b763-100baa4ba3b7" providerId="ADAL" clId="{A693C3EF-0BDC-014B-9116-BD5D8071803E}" dt="2024-11-21T02:45:42.508" v="2182" actId="478"/>
          <ac:picMkLst>
            <pc:docMk/>
            <pc:sldMk cId="3038935865" sldId="1583"/>
            <ac:picMk id="15" creationId="{5A8CD9C7-1711-3709-AC6A-CD51C93EF09D}"/>
          </ac:picMkLst>
        </pc:picChg>
        <pc:picChg chg="del">
          <ac:chgData name="Feng, Hao" userId="f18b81b7-cac8-440f-b763-100baa4ba3b7" providerId="ADAL" clId="{A693C3EF-0BDC-014B-9116-BD5D8071803E}" dt="2024-11-21T02:45:39.881" v="2180" actId="478"/>
          <ac:picMkLst>
            <pc:docMk/>
            <pc:sldMk cId="3038935865" sldId="1583"/>
            <ac:picMk id="16" creationId="{6E6860F5-FAFE-ED46-FF3C-407FB51165A8}"/>
          </ac:picMkLst>
        </pc:picChg>
      </pc:sldChg>
      <pc:sldChg chg="addSp delSp modSp mod modNotesTx">
        <pc:chgData name="Feng, Hao" userId="f18b81b7-cac8-440f-b763-100baa4ba3b7" providerId="ADAL" clId="{A693C3EF-0BDC-014B-9116-BD5D8071803E}" dt="2024-11-21T16:08:36.644" v="7040" actId="313"/>
        <pc:sldMkLst>
          <pc:docMk/>
          <pc:sldMk cId="716411144" sldId="1591"/>
        </pc:sldMkLst>
        <pc:spChg chg="mod">
          <ac:chgData name="Feng, Hao" userId="f18b81b7-cac8-440f-b763-100baa4ba3b7" providerId="ADAL" clId="{A693C3EF-0BDC-014B-9116-BD5D8071803E}" dt="2024-11-21T16:08:36.644" v="7040" actId="313"/>
          <ac:spMkLst>
            <pc:docMk/>
            <pc:sldMk cId="716411144" sldId="1591"/>
            <ac:spMk id="3" creationId="{47C8379E-9FC6-419E-BD9F-C35C169B0FC5}"/>
          </ac:spMkLst>
        </pc:spChg>
        <pc:spChg chg="del">
          <ac:chgData name="Feng, Hao" userId="f18b81b7-cac8-440f-b763-100baa4ba3b7" providerId="ADAL" clId="{A693C3EF-0BDC-014B-9116-BD5D8071803E}" dt="2024-11-21T06:46:37.136" v="2908" actId="478"/>
          <ac:spMkLst>
            <pc:docMk/>
            <pc:sldMk cId="716411144" sldId="1591"/>
            <ac:spMk id="4" creationId="{3C445B3C-EFBE-E192-DD87-D36C93762E23}"/>
          </ac:spMkLst>
        </pc:spChg>
        <pc:spChg chg="mod">
          <ac:chgData name="Feng, Hao" userId="f18b81b7-cac8-440f-b763-100baa4ba3b7" providerId="ADAL" clId="{A693C3EF-0BDC-014B-9116-BD5D8071803E}" dt="2024-11-21T14:23:33.851" v="4242" actId="20577"/>
          <ac:spMkLst>
            <pc:docMk/>
            <pc:sldMk cId="716411144" sldId="1591"/>
            <ac:spMk id="7" creationId="{78A35C03-BE93-BCC4-A896-FAFA9FD1B44C}"/>
          </ac:spMkLst>
        </pc:spChg>
        <pc:spChg chg="del">
          <ac:chgData name="Feng, Hao" userId="f18b81b7-cac8-440f-b763-100baa4ba3b7" providerId="ADAL" clId="{A693C3EF-0BDC-014B-9116-BD5D8071803E}" dt="2024-11-21T06:46:39.884" v="2910" actId="478"/>
          <ac:spMkLst>
            <pc:docMk/>
            <pc:sldMk cId="716411144" sldId="1591"/>
            <ac:spMk id="8" creationId="{DF39CB09-5240-3277-5089-DC7FD743766C}"/>
          </ac:spMkLst>
        </pc:spChg>
        <pc:picChg chg="del">
          <ac:chgData name="Feng, Hao" userId="f18b81b7-cac8-440f-b763-100baa4ba3b7" providerId="ADAL" clId="{A693C3EF-0BDC-014B-9116-BD5D8071803E}" dt="2024-11-21T06:46:38.395" v="2909" actId="478"/>
          <ac:picMkLst>
            <pc:docMk/>
            <pc:sldMk cId="716411144" sldId="1591"/>
            <ac:picMk id="6" creationId="{1E74B983-C6BC-953C-C1C9-EBB29655F88B}"/>
          </ac:picMkLst>
        </pc:picChg>
        <pc:picChg chg="del">
          <ac:chgData name="Feng, Hao" userId="f18b81b7-cac8-440f-b763-100baa4ba3b7" providerId="ADAL" clId="{A693C3EF-0BDC-014B-9116-BD5D8071803E}" dt="2024-11-21T06:46:30.188" v="2907" actId="478"/>
          <ac:picMkLst>
            <pc:docMk/>
            <pc:sldMk cId="716411144" sldId="1591"/>
            <ac:picMk id="9" creationId="{D58F76C2-392A-57DF-7D90-04859C1C694D}"/>
          </ac:picMkLst>
        </pc:picChg>
        <pc:picChg chg="add del mod">
          <ac:chgData name="Feng, Hao" userId="f18b81b7-cac8-440f-b763-100baa4ba3b7" providerId="ADAL" clId="{A693C3EF-0BDC-014B-9116-BD5D8071803E}" dt="2024-11-21T15:00:57.420" v="5140" actId="478"/>
          <ac:picMkLst>
            <pc:docMk/>
            <pc:sldMk cId="716411144" sldId="1591"/>
            <ac:picMk id="10" creationId="{99618F69-18F0-0389-A4BE-FB149CA1A6AA}"/>
          </ac:picMkLst>
        </pc:picChg>
        <pc:picChg chg="add mod">
          <ac:chgData name="Feng, Hao" userId="f18b81b7-cac8-440f-b763-100baa4ba3b7" providerId="ADAL" clId="{A693C3EF-0BDC-014B-9116-BD5D8071803E}" dt="2024-11-21T15:19:15.967" v="6025" actId="1076"/>
          <ac:picMkLst>
            <pc:docMk/>
            <pc:sldMk cId="716411144" sldId="1591"/>
            <ac:picMk id="12" creationId="{D8630A24-2F29-024A-DDFC-809175530FD9}"/>
          </ac:picMkLst>
        </pc:picChg>
        <pc:picChg chg="del">
          <ac:chgData name="Feng, Hao" userId="f18b81b7-cac8-440f-b763-100baa4ba3b7" providerId="ADAL" clId="{A693C3EF-0BDC-014B-9116-BD5D8071803E}" dt="2024-11-21T01:32:39.648" v="971" actId="478"/>
          <ac:picMkLst>
            <pc:docMk/>
            <pc:sldMk cId="716411144" sldId="1591"/>
            <ac:picMk id="51" creationId="{3A6CA561-D0A7-35DF-DF0E-76D502EF127B}"/>
          </ac:picMkLst>
        </pc:picChg>
      </pc:sldChg>
      <pc:sldChg chg="addSp delSp modSp mod modNotesTx">
        <pc:chgData name="Feng, Hao" userId="f18b81b7-cac8-440f-b763-100baa4ba3b7" providerId="ADAL" clId="{A693C3EF-0BDC-014B-9116-BD5D8071803E}" dt="2024-11-21T17:03:58.804" v="8406" actId="20577"/>
        <pc:sldMkLst>
          <pc:docMk/>
          <pc:sldMk cId="764925142" sldId="1594"/>
        </pc:sldMkLst>
        <pc:spChg chg="mod">
          <ac:chgData name="Feng, Hao" userId="f18b81b7-cac8-440f-b763-100baa4ba3b7" providerId="ADAL" clId="{A693C3EF-0BDC-014B-9116-BD5D8071803E}" dt="2024-11-20T23:51:34.501" v="437" actId="1076"/>
          <ac:spMkLst>
            <pc:docMk/>
            <pc:sldMk cId="764925142" sldId="1594"/>
            <ac:spMk id="4" creationId="{ABCCEA6D-D68A-85CA-5DB6-E4059F552FDA}"/>
          </ac:spMkLst>
        </pc:spChg>
        <pc:spChg chg="del mod">
          <ac:chgData name="Feng, Hao" userId="f18b81b7-cac8-440f-b763-100baa4ba3b7" providerId="ADAL" clId="{A693C3EF-0BDC-014B-9116-BD5D8071803E}" dt="2024-11-20T22:56:02.451" v="129" actId="478"/>
          <ac:spMkLst>
            <pc:docMk/>
            <pc:sldMk cId="764925142" sldId="1594"/>
            <ac:spMk id="9" creationId="{5CA0917E-2DB0-2E74-2FBD-BE29FF1F77FD}"/>
          </ac:spMkLst>
        </pc:spChg>
        <pc:spChg chg="mod">
          <ac:chgData name="Feng, Hao" userId="f18b81b7-cac8-440f-b763-100baa4ba3b7" providerId="ADAL" clId="{A693C3EF-0BDC-014B-9116-BD5D8071803E}" dt="2024-11-21T02:16:12.783" v="1831" actId="20577"/>
          <ac:spMkLst>
            <pc:docMk/>
            <pc:sldMk cId="764925142" sldId="1594"/>
            <ac:spMk id="10" creationId="{AA13D050-CE30-942B-D662-9BB6E9AFECE9}"/>
          </ac:spMkLst>
        </pc:spChg>
        <pc:picChg chg="del mod">
          <ac:chgData name="Feng, Hao" userId="f18b81b7-cac8-440f-b763-100baa4ba3b7" providerId="ADAL" clId="{A693C3EF-0BDC-014B-9116-BD5D8071803E}" dt="2024-11-20T22:41:56.059" v="64" actId="478"/>
          <ac:picMkLst>
            <pc:docMk/>
            <pc:sldMk cId="764925142" sldId="1594"/>
            <ac:picMk id="5" creationId="{226AD431-426C-21AF-9DD6-B05B154BBAAF}"/>
          </ac:picMkLst>
        </pc:picChg>
        <pc:picChg chg="del">
          <ac:chgData name="Feng, Hao" userId="f18b81b7-cac8-440f-b763-100baa4ba3b7" providerId="ADAL" clId="{A693C3EF-0BDC-014B-9116-BD5D8071803E}" dt="2024-11-20T22:41:18.684" v="59" actId="478"/>
          <ac:picMkLst>
            <pc:docMk/>
            <pc:sldMk cId="764925142" sldId="1594"/>
            <ac:picMk id="6" creationId="{5D9F2914-4171-557C-CCF7-E4A222FF41AC}"/>
          </ac:picMkLst>
        </pc:picChg>
        <pc:picChg chg="del">
          <ac:chgData name="Feng, Hao" userId="f18b81b7-cac8-440f-b763-100baa4ba3b7" providerId="ADAL" clId="{A693C3EF-0BDC-014B-9116-BD5D8071803E}" dt="2024-11-20T22:55:58.816" v="127" actId="478"/>
          <ac:picMkLst>
            <pc:docMk/>
            <pc:sldMk cId="764925142" sldId="1594"/>
            <ac:picMk id="8" creationId="{E2250332-1B62-1821-E239-8FE1FD01E5CF}"/>
          </ac:picMkLst>
        </pc:picChg>
        <pc:picChg chg="add del mod">
          <ac:chgData name="Feng, Hao" userId="f18b81b7-cac8-440f-b763-100baa4ba3b7" providerId="ADAL" clId="{A693C3EF-0BDC-014B-9116-BD5D8071803E}" dt="2024-11-20T22:50:55.919" v="78" actId="478"/>
          <ac:picMkLst>
            <pc:docMk/>
            <pc:sldMk cId="764925142" sldId="1594"/>
            <ac:picMk id="11" creationId="{AC775D11-7070-7310-511F-B692696E8A35}"/>
          </ac:picMkLst>
        </pc:picChg>
        <pc:picChg chg="add mod">
          <ac:chgData name="Feng, Hao" userId="f18b81b7-cac8-440f-b763-100baa4ba3b7" providerId="ADAL" clId="{A693C3EF-0BDC-014B-9116-BD5D8071803E}" dt="2024-11-20T23:40:33.775" v="160" actId="1076"/>
          <ac:picMkLst>
            <pc:docMk/>
            <pc:sldMk cId="764925142" sldId="1594"/>
            <ac:picMk id="1026" creationId="{0C03F869-32C1-CA08-A829-F28EA5BB0505}"/>
          </ac:picMkLst>
        </pc:picChg>
      </pc:sldChg>
      <pc:sldChg chg="addSp delSp modSp mod modNotesTx">
        <pc:chgData name="Feng, Hao" userId="f18b81b7-cac8-440f-b763-100baa4ba3b7" providerId="ADAL" clId="{A693C3EF-0BDC-014B-9116-BD5D8071803E}" dt="2024-11-21T18:50:46.226" v="13159" actId="5793"/>
        <pc:sldMkLst>
          <pc:docMk/>
          <pc:sldMk cId="1375340504" sldId="1600"/>
        </pc:sldMkLst>
        <pc:spChg chg="mod">
          <ac:chgData name="Feng, Hao" userId="f18b81b7-cac8-440f-b763-100baa4ba3b7" providerId="ADAL" clId="{A693C3EF-0BDC-014B-9116-BD5D8071803E}" dt="2024-11-21T02:34:04.264" v="1982"/>
          <ac:spMkLst>
            <pc:docMk/>
            <pc:sldMk cId="1375340504" sldId="1600"/>
            <ac:spMk id="2" creationId="{B9AAC263-E4F3-A534-BF6F-1CDECEFB030B}"/>
          </ac:spMkLst>
        </pc:spChg>
        <pc:spChg chg="add mod">
          <ac:chgData name="Feng, Hao" userId="f18b81b7-cac8-440f-b763-100baa4ba3b7" providerId="ADAL" clId="{A693C3EF-0BDC-014B-9116-BD5D8071803E}" dt="2024-11-21T02:36:23.986" v="2037" actId="1076"/>
          <ac:spMkLst>
            <pc:docMk/>
            <pc:sldMk cId="1375340504" sldId="1600"/>
            <ac:spMk id="3" creationId="{B34442AD-A578-DE8C-D809-E6710B77206E}"/>
          </ac:spMkLst>
        </pc:spChg>
        <pc:grpChg chg="add">
          <ac:chgData name="Feng, Hao" userId="f18b81b7-cac8-440f-b763-100baa4ba3b7" providerId="ADAL" clId="{A693C3EF-0BDC-014B-9116-BD5D8071803E}" dt="2024-11-21T16:22:29.313" v="7720" actId="164"/>
          <ac:grpSpMkLst>
            <pc:docMk/>
            <pc:sldMk cId="1375340504" sldId="1600"/>
            <ac:grpSpMk id="4" creationId="{B6949791-8E76-4FBD-6E48-6EF717DC25AB}"/>
          </ac:grpSpMkLst>
        </pc:grpChg>
        <pc:picChg chg="add del mod">
          <ac:chgData name="Feng, Hao" userId="f18b81b7-cac8-440f-b763-100baa4ba3b7" providerId="ADAL" clId="{A693C3EF-0BDC-014B-9116-BD5D8071803E}" dt="2024-11-21T16:21:36.798" v="7706" actId="478"/>
          <ac:picMkLst>
            <pc:docMk/>
            <pc:sldMk cId="1375340504" sldId="1600"/>
            <ac:picMk id="6146" creationId="{667751D9-FFBB-CD10-B7A2-62388F0A5ECE}"/>
          </ac:picMkLst>
        </pc:picChg>
        <pc:picChg chg="add mod">
          <ac:chgData name="Feng, Hao" userId="f18b81b7-cac8-440f-b763-100baa4ba3b7" providerId="ADAL" clId="{A693C3EF-0BDC-014B-9116-BD5D8071803E}" dt="2024-11-21T16:22:07.240" v="7714" actId="1076"/>
          <ac:picMkLst>
            <pc:docMk/>
            <pc:sldMk cId="1375340504" sldId="1600"/>
            <ac:picMk id="6148" creationId="{525B28B4-154B-CAA1-BF12-3D3380F1426B}"/>
          </ac:picMkLst>
        </pc:picChg>
        <pc:picChg chg="add mod">
          <ac:chgData name="Feng, Hao" userId="f18b81b7-cac8-440f-b763-100baa4ba3b7" providerId="ADAL" clId="{A693C3EF-0BDC-014B-9116-BD5D8071803E}" dt="2024-11-21T16:22:24.526" v="7719" actId="1076"/>
          <ac:picMkLst>
            <pc:docMk/>
            <pc:sldMk cId="1375340504" sldId="1600"/>
            <ac:picMk id="6150" creationId="{5B148287-646E-BBB6-9FAC-8ED8C5A0C7E8}"/>
          </ac:picMkLst>
        </pc:picChg>
      </pc:sldChg>
      <pc:sldChg chg="addSp delSp modSp mod ord modNotesTx">
        <pc:chgData name="Feng, Hao" userId="f18b81b7-cac8-440f-b763-100baa4ba3b7" providerId="ADAL" clId="{A693C3EF-0BDC-014B-9116-BD5D8071803E}" dt="2024-11-21T18:41:29.267" v="12771" actId="20577"/>
        <pc:sldMkLst>
          <pc:docMk/>
          <pc:sldMk cId="2851972038" sldId="1610"/>
        </pc:sldMkLst>
        <pc:spChg chg="mod">
          <ac:chgData name="Feng, Hao" userId="f18b81b7-cac8-440f-b763-100baa4ba3b7" providerId="ADAL" clId="{A693C3EF-0BDC-014B-9116-BD5D8071803E}" dt="2024-11-21T02:48:11.862" v="2210" actId="20577"/>
          <ac:spMkLst>
            <pc:docMk/>
            <pc:sldMk cId="2851972038" sldId="1610"/>
            <ac:spMk id="3" creationId="{17FC55AA-4DA8-814C-7440-EC34EA38AA5D}"/>
          </ac:spMkLst>
        </pc:spChg>
        <pc:spChg chg="del mod">
          <ac:chgData name="Feng, Hao" userId="f18b81b7-cac8-440f-b763-100baa4ba3b7" providerId="ADAL" clId="{A693C3EF-0BDC-014B-9116-BD5D8071803E}" dt="2024-11-21T16:37:51.621" v="8072" actId="478"/>
          <ac:spMkLst>
            <pc:docMk/>
            <pc:sldMk cId="2851972038" sldId="1610"/>
            <ac:spMk id="4" creationId="{762415E6-ED4F-E3DA-3422-1F89795D5F78}"/>
          </ac:spMkLst>
        </pc:spChg>
        <pc:spChg chg="add del mod">
          <ac:chgData name="Feng, Hao" userId="f18b81b7-cac8-440f-b763-100baa4ba3b7" providerId="ADAL" clId="{A693C3EF-0BDC-014B-9116-BD5D8071803E}" dt="2024-11-21T06:34:24.831" v="2906" actId="478"/>
          <ac:spMkLst>
            <pc:docMk/>
            <pc:sldMk cId="2851972038" sldId="1610"/>
            <ac:spMk id="6" creationId="{072703B2-9B12-7DA8-BB2E-7AE001CE0A2B}"/>
          </ac:spMkLst>
        </pc:spChg>
        <pc:spChg chg="add mod">
          <ac:chgData name="Feng, Hao" userId="f18b81b7-cac8-440f-b763-100baa4ba3b7" providerId="ADAL" clId="{A693C3EF-0BDC-014B-9116-BD5D8071803E}" dt="2024-11-21T15:59:48.440" v="6582" actId="1076"/>
          <ac:spMkLst>
            <pc:docMk/>
            <pc:sldMk cId="2851972038" sldId="1610"/>
            <ac:spMk id="7" creationId="{38D7F991-4758-28E4-D592-B5D32EFD6C1E}"/>
          </ac:spMkLst>
        </pc:spChg>
        <pc:spChg chg="add mod">
          <ac:chgData name="Feng, Hao" userId="f18b81b7-cac8-440f-b763-100baa4ba3b7" providerId="ADAL" clId="{A693C3EF-0BDC-014B-9116-BD5D8071803E}" dt="2024-11-21T16:55:03.614" v="8252" actId="2711"/>
          <ac:spMkLst>
            <pc:docMk/>
            <pc:sldMk cId="2851972038" sldId="1610"/>
            <ac:spMk id="8" creationId="{22EE7AFA-955F-D74D-0711-65C2B820CB58}"/>
          </ac:spMkLst>
        </pc:spChg>
        <pc:spChg chg="del mod">
          <ac:chgData name="Feng, Hao" userId="f18b81b7-cac8-440f-b763-100baa4ba3b7" providerId="ADAL" clId="{A693C3EF-0BDC-014B-9116-BD5D8071803E}" dt="2024-11-21T02:38:11.024" v="2047" actId="478"/>
          <ac:spMkLst>
            <pc:docMk/>
            <pc:sldMk cId="2851972038" sldId="1610"/>
            <ac:spMk id="11" creationId="{80F715B4-7C26-65C7-5F05-17B080830854}"/>
          </ac:spMkLst>
        </pc:spChg>
        <pc:spChg chg="del">
          <ac:chgData name="Feng, Hao" userId="f18b81b7-cac8-440f-b763-100baa4ba3b7" providerId="ADAL" clId="{A693C3EF-0BDC-014B-9116-BD5D8071803E}" dt="2024-11-21T02:38:05.471" v="2044" actId="478"/>
          <ac:spMkLst>
            <pc:docMk/>
            <pc:sldMk cId="2851972038" sldId="1610"/>
            <ac:spMk id="15" creationId="{C96AB178-5AEE-F719-E058-6358E79CC337}"/>
          </ac:spMkLst>
        </pc:spChg>
        <pc:picChg chg="mod">
          <ac:chgData name="Feng, Hao" userId="f18b81b7-cac8-440f-b763-100baa4ba3b7" providerId="ADAL" clId="{A693C3EF-0BDC-014B-9116-BD5D8071803E}" dt="2024-11-21T15:59:45.391" v="6581" actId="14100"/>
          <ac:picMkLst>
            <pc:docMk/>
            <pc:sldMk cId="2851972038" sldId="1610"/>
            <ac:picMk id="9" creationId="{374CA4F7-2B6D-A45F-8754-851E22667E79}"/>
          </ac:picMkLst>
        </pc:picChg>
        <pc:picChg chg="del">
          <ac:chgData name="Feng, Hao" userId="f18b81b7-cac8-440f-b763-100baa4ba3b7" providerId="ADAL" clId="{A693C3EF-0BDC-014B-9116-BD5D8071803E}" dt="2024-11-21T02:38:04.084" v="2043" actId="478"/>
          <ac:picMkLst>
            <pc:docMk/>
            <pc:sldMk cId="2851972038" sldId="1610"/>
            <ac:picMk id="10" creationId="{BDDDC1D3-CBEE-D305-F76F-05AE4712552D}"/>
          </ac:picMkLst>
        </pc:picChg>
        <pc:picChg chg="del">
          <ac:chgData name="Feng, Hao" userId="f18b81b7-cac8-440f-b763-100baa4ba3b7" providerId="ADAL" clId="{A693C3EF-0BDC-014B-9116-BD5D8071803E}" dt="2024-11-21T02:38:06.498" v="2045" actId="478"/>
          <ac:picMkLst>
            <pc:docMk/>
            <pc:sldMk cId="2851972038" sldId="1610"/>
            <ac:picMk id="14" creationId="{E8CC6AC4-29CA-347C-242D-3D4733405E47}"/>
          </ac:picMkLst>
        </pc:picChg>
      </pc:sldChg>
      <pc:sldChg chg="addSp delSp modSp mod ord modNotesTx">
        <pc:chgData name="Feng, Hao" userId="f18b81b7-cac8-440f-b763-100baa4ba3b7" providerId="ADAL" clId="{A693C3EF-0BDC-014B-9116-BD5D8071803E}" dt="2024-11-21T18:30:55.224" v="11783" actId="1076"/>
        <pc:sldMkLst>
          <pc:docMk/>
          <pc:sldMk cId="186437521" sldId="1633"/>
        </pc:sldMkLst>
        <pc:spChg chg="mod">
          <ac:chgData name="Feng, Hao" userId="f18b81b7-cac8-440f-b763-100baa4ba3b7" providerId="ADAL" clId="{A693C3EF-0BDC-014B-9116-BD5D8071803E}" dt="2024-11-21T18:30:36.787" v="11781" actId="20577"/>
          <ac:spMkLst>
            <pc:docMk/>
            <pc:sldMk cId="186437521" sldId="1633"/>
            <ac:spMk id="4" creationId="{BEB14F46-3F7F-A1A7-4257-99CF69A2A7C6}"/>
          </ac:spMkLst>
        </pc:spChg>
        <pc:spChg chg="add del mod">
          <ac:chgData name="Feng, Hao" userId="f18b81b7-cac8-440f-b763-100baa4ba3b7" providerId="ADAL" clId="{A693C3EF-0BDC-014B-9116-BD5D8071803E}" dt="2024-11-21T07:17:49.548" v="3032" actId="478"/>
          <ac:spMkLst>
            <pc:docMk/>
            <pc:sldMk cId="186437521" sldId="1633"/>
            <ac:spMk id="5" creationId="{12CB2E39-5D26-6779-1BC3-DE0641A9E31C}"/>
          </ac:spMkLst>
        </pc:spChg>
        <pc:spChg chg="mod">
          <ac:chgData name="Feng, Hao" userId="f18b81b7-cac8-440f-b763-100baa4ba3b7" providerId="ADAL" clId="{A693C3EF-0BDC-014B-9116-BD5D8071803E}" dt="2024-11-21T07:54:14.429" v="3680" actId="20577"/>
          <ac:spMkLst>
            <pc:docMk/>
            <pc:sldMk cId="186437521" sldId="1633"/>
            <ac:spMk id="7" creationId="{78A35C03-BE93-BCC4-A896-FAFA9FD1B44C}"/>
          </ac:spMkLst>
        </pc:spChg>
        <pc:spChg chg="del mod">
          <ac:chgData name="Feng, Hao" userId="f18b81b7-cac8-440f-b763-100baa4ba3b7" providerId="ADAL" clId="{A693C3EF-0BDC-014B-9116-BD5D8071803E}" dt="2024-11-21T04:25:06.028" v="2669" actId="478"/>
          <ac:spMkLst>
            <pc:docMk/>
            <pc:sldMk cId="186437521" sldId="1633"/>
            <ac:spMk id="9" creationId="{E208E043-0969-6C59-8FEF-528F7179DF73}"/>
          </ac:spMkLst>
        </pc:spChg>
        <pc:spChg chg="del">
          <ac:chgData name="Feng, Hao" userId="f18b81b7-cac8-440f-b763-100baa4ba3b7" providerId="ADAL" clId="{A693C3EF-0BDC-014B-9116-BD5D8071803E}" dt="2024-11-21T01:34:08.487" v="983" actId="478"/>
          <ac:spMkLst>
            <pc:docMk/>
            <pc:sldMk cId="186437521" sldId="1633"/>
            <ac:spMk id="10" creationId="{DC3C5C7A-223C-09FE-0B0C-90203835994F}"/>
          </ac:spMkLst>
        </pc:spChg>
        <pc:spChg chg="mod">
          <ac:chgData name="Feng, Hao" userId="f18b81b7-cac8-440f-b763-100baa4ba3b7" providerId="ADAL" clId="{A693C3EF-0BDC-014B-9116-BD5D8071803E}" dt="2024-11-21T07:57:37.970" v="3705"/>
          <ac:spMkLst>
            <pc:docMk/>
            <pc:sldMk cId="186437521" sldId="1633"/>
            <ac:spMk id="12" creationId="{0E1F0F92-A83F-DA8C-E629-8A9AB7DE06DA}"/>
          </ac:spMkLst>
        </pc:spChg>
        <pc:spChg chg="mod">
          <ac:chgData name="Feng, Hao" userId="f18b81b7-cac8-440f-b763-100baa4ba3b7" providerId="ADAL" clId="{A693C3EF-0BDC-014B-9116-BD5D8071803E}" dt="2024-11-21T07:57:37.970" v="3705"/>
          <ac:spMkLst>
            <pc:docMk/>
            <pc:sldMk cId="186437521" sldId="1633"/>
            <ac:spMk id="13" creationId="{B05CD6FF-0692-3743-0319-D33FAF0EF6F8}"/>
          </ac:spMkLst>
        </pc:spChg>
        <pc:spChg chg="mod">
          <ac:chgData name="Feng, Hao" userId="f18b81b7-cac8-440f-b763-100baa4ba3b7" providerId="ADAL" clId="{A693C3EF-0BDC-014B-9116-BD5D8071803E}" dt="2024-11-21T07:57:37.970" v="3705"/>
          <ac:spMkLst>
            <pc:docMk/>
            <pc:sldMk cId="186437521" sldId="1633"/>
            <ac:spMk id="14" creationId="{BC379B0C-9125-DCF8-77CA-E8DE4A66DC16}"/>
          </ac:spMkLst>
        </pc:spChg>
        <pc:spChg chg="mod">
          <ac:chgData name="Feng, Hao" userId="f18b81b7-cac8-440f-b763-100baa4ba3b7" providerId="ADAL" clId="{A693C3EF-0BDC-014B-9116-BD5D8071803E}" dt="2024-11-21T07:57:37.970" v="3705"/>
          <ac:spMkLst>
            <pc:docMk/>
            <pc:sldMk cId="186437521" sldId="1633"/>
            <ac:spMk id="17" creationId="{F47E8D98-90CA-6066-C9E0-959EE68EDD11}"/>
          </ac:spMkLst>
        </pc:spChg>
        <pc:spChg chg="mod">
          <ac:chgData name="Feng, Hao" userId="f18b81b7-cac8-440f-b763-100baa4ba3b7" providerId="ADAL" clId="{A693C3EF-0BDC-014B-9116-BD5D8071803E}" dt="2024-11-21T07:57:37.970" v="3705"/>
          <ac:spMkLst>
            <pc:docMk/>
            <pc:sldMk cId="186437521" sldId="1633"/>
            <ac:spMk id="18" creationId="{E53460CA-0CA5-DC5A-3FE6-B1C5FB28C36F}"/>
          </ac:spMkLst>
        </pc:spChg>
        <pc:spChg chg="del">
          <ac:chgData name="Feng, Hao" userId="f18b81b7-cac8-440f-b763-100baa4ba3b7" providerId="ADAL" clId="{A693C3EF-0BDC-014B-9116-BD5D8071803E}" dt="2024-11-21T04:25:02.085" v="2666" actId="478"/>
          <ac:spMkLst>
            <pc:docMk/>
            <pc:sldMk cId="186437521" sldId="1633"/>
            <ac:spMk id="63" creationId="{584E3E22-9BAF-E99E-7551-7FFDD2FEF7C7}"/>
          </ac:spMkLst>
        </pc:spChg>
        <pc:grpChg chg="add mod">
          <ac:chgData name="Feng, Hao" userId="f18b81b7-cac8-440f-b763-100baa4ba3b7" providerId="ADAL" clId="{A693C3EF-0BDC-014B-9116-BD5D8071803E}" dt="2024-11-21T07:57:41.820" v="3706" actId="1076"/>
          <ac:grpSpMkLst>
            <pc:docMk/>
            <pc:sldMk cId="186437521" sldId="1633"/>
            <ac:grpSpMk id="11" creationId="{17AD711C-5FB8-748A-3F4F-3B00E576113B}"/>
          </ac:grpSpMkLst>
        </pc:grpChg>
        <pc:grpChg chg="del">
          <ac:chgData name="Feng, Hao" userId="f18b81b7-cac8-440f-b763-100baa4ba3b7" providerId="ADAL" clId="{A693C3EF-0BDC-014B-9116-BD5D8071803E}" dt="2024-11-21T01:34:06.062" v="982" actId="478"/>
          <ac:grpSpMkLst>
            <pc:docMk/>
            <pc:sldMk cId="186437521" sldId="1633"/>
            <ac:grpSpMk id="64" creationId="{E9A8B80C-8304-D381-CC7B-468D5D7404C9}"/>
          </ac:grpSpMkLst>
        </pc:grpChg>
        <pc:picChg chg="add mod">
          <ac:chgData name="Feng, Hao" userId="f18b81b7-cac8-440f-b763-100baa4ba3b7" providerId="ADAL" clId="{A693C3EF-0BDC-014B-9116-BD5D8071803E}" dt="2024-11-21T04:25:20.874" v="2671" actId="1076"/>
          <ac:picMkLst>
            <pc:docMk/>
            <pc:sldMk cId="186437521" sldId="1633"/>
            <ac:picMk id="6" creationId="{9EC70E68-F816-7C8E-CF47-0C563359D139}"/>
          </ac:picMkLst>
        </pc:picChg>
        <pc:picChg chg="add del mod">
          <ac:chgData name="Feng, Hao" userId="f18b81b7-cac8-440f-b763-100baa4ba3b7" providerId="ADAL" clId="{A693C3EF-0BDC-014B-9116-BD5D8071803E}" dt="2024-11-21T18:30:55.224" v="11783" actId="1076"/>
          <ac:picMkLst>
            <pc:docMk/>
            <pc:sldMk cId="186437521" sldId="1633"/>
            <ac:picMk id="8" creationId="{66093463-DC99-195C-DCDA-BB70DB50386D}"/>
          </ac:picMkLst>
        </pc:picChg>
        <pc:picChg chg="del">
          <ac:chgData name="Feng, Hao" userId="f18b81b7-cac8-440f-b763-100baa4ba3b7" providerId="ADAL" clId="{A693C3EF-0BDC-014B-9116-BD5D8071803E}" dt="2024-11-21T04:24:58.884" v="2665" actId="478"/>
          <ac:picMkLst>
            <pc:docMk/>
            <pc:sldMk cId="186437521" sldId="1633"/>
            <ac:picMk id="62" creationId="{43E4CBFA-5E26-957A-413B-1F85B434CFAD}"/>
          </ac:picMkLst>
        </pc:picChg>
        <pc:cxnChg chg="mod">
          <ac:chgData name="Feng, Hao" userId="f18b81b7-cac8-440f-b763-100baa4ba3b7" providerId="ADAL" clId="{A693C3EF-0BDC-014B-9116-BD5D8071803E}" dt="2024-11-21T07:57:37.970" v="3705"/>
          <ac:cxnSpMkLst>
            <pc:docMk/>
            <pc:sldMk cId="186437521" sldId="1633"/>
            <ac:cxnSpMk id="15" creationId="{8B82ACB2-C3A3-84C9-C17D-BCAABECBAD93}"/>
          </ac:cxnSpMkLst>
        </pc:cxnChg>
        <pc:cxnChg chg="mod">
          <ac:chgData name="Feng, Hao" userId="f18b81b7-cac8-440f-b763-100baa4ba3b7" providerId="ADAL" clId="{A693C3EF-0BDC-014B-9116-BD5D8071803E}" dt="2024-11-21T07:57:37.970" v="3705"/>
          <ac:cxnSpMkLst>
            <pc:docMk/>
            <pc:sldMk cId="186437521" sldId="1633"/>
            <ac:cxnSpMk id="16" creationId="{56F56EC9-1066-646A-7B84-670FABADB9C8}"/>
          </ac:cxnSpMkLst>
        </pc:cxnChg>
      </pc:sldChg>
      <pc:sldChg chg="delSp modSp del mod modNotesTx">
        <pc:chgData name="Feng, Hao" userId="f18b81b7-cac8-440f-b763-100baa4ba3b7" providerId="ADAL" clId="{A693C3EF-0BDC-014B-9116-BD5D8071803E}" dt="2024-11-21T07:32:46.308" v="3139" actId="2696"/>
        <pc:sldMkLst>
          <pc:docMk/>
          <pc:sldMk cId="3703613629" sldId="1635"/>
        </pc:sldMkLst>
        <pc:spChg chg="mod">
          <ac:chgData name="Feng, Hao" userId="f18b81b7-cac8-440f-b763-100baa4ba3b7" providerId="ADAL" clId="{A693C3EF-0BDC-014B-9116-BD5D8071803E}" dt="2024-11-21T07:08:56.115" v="3010" actId="20577"/>
          <ac:spMkLst>
            <pc:docMk/>
            <pc:sldMk cId="3703613629" sldId="1635"/>
            <ac:spMk id="4" creationId="{BEB14F46-3F7F-A1A7-4257-99CF69A2A7C6}"/>
          </ac:spMkLst>
        </pc:spChg>
        <pc:picChg chg="del">
          <ac:chgData name="Feng, Hao" userId="f18b81b7-cac8-440f-b763-100baa4ba3b7" providerId="ADAL" clId="{A693C3EF-0BDC-014B-9116-BD5D8071803E}" dt="2024-11-21T07:05:03.416" v="2996" actId="478"/>
          <ac:picMkLst>
            <pc:docMk/>
            <pc:sldMk cId="3703613629" sldId="1635"/>
            <ac:picMk id="5" creationId="{D66BF1AD-FF3E-674C-3D94-F57550B760A7}"/>
          </ac:picMkLst>
        </pc:picChg>
        <pc:picChg chg="del">
          <ac:chgData name="Feng, Hao" userId="f18b81b7-cac8-440f-b763-100baa4ba3b7" providerId="ADAL" clId="{A693C3EF-0BDC-014B-9116-BD5D8071803E}" dt="2024-11-21T07:05:02.506" v="2995" actId="478"/>
          <ac:picMkLst>
            <pc:docMk/>
            <pc:sldMk cId="3703613629" sldId="1635"/>
            <ac:picMk id="8" creationId="{7ACC30B3-A452-363D-C231-EA1C5B637F60}"/>
          </ac:picMkLst>
        </pc:picChg>
        <pc:picChg chg="del">
          <ac:chgData name="Feng, Hao" userId="f18b81b7-cac8-440f-b763-100baa4ba3b7" providerId="ADAL" clId="{A693C3EF-0BDC-014B-9116-BD5D8071803E}" dt="2024-11-21T07:05:04.420" v="2997" actId="478"/>
          <ac:picMkLst>
            <pc:docMk/>
            <pc:sldMk cId="3703613629" sldId="1635"/>
            <ac:picMk id="9" creationId="{8CD2BA0A-8626-8DCD-2D05-889C2CCFA85D}"/>
          </ac:picMkLst>
        </pc:picChg>
      </pc:sldChg>
      <pc:sldChg chg="del ord">
        <pc:chgData name="Feng, Hao" userId="f18b81b7-cac8-440f-b763-100baa4ba3b7" providerId="ADAL" clId="{A693C3EF-0BDC-014B-9116-BD5D8071803E}" dt="2024-11-21T02:21:43.341" v="1838" actId="2696"/>
        <pc:sldMkLst>
          <pc:docMk/>
          <pc:sldMk cId="4152467073" sldId="1636"/>
        </pc:sldMkLst>
      </pc:sldChg>
      <pc:sldChg chg="del ord">
        <pc:chgData name="Feng, Hao" userId="f18b81b7-cac8-440f-b763-100baa4ba3b7" providerId="ADAL" clId="{A693C3EF-0BDC-014B-9116-BD5D8071803E}" dt="2024-11-21T01:34:50.011" v="999" actId="2696"/>
        <pc:sldMkLst>
          <pc:docMk/>
          <pc:sldMk cId="3287972717" sldId="1637"/>
        </pc:sldMkLst>
      </pc:sldChg>
      <pc:sldChg chg="addSp delSp modSp mod ord modNotesTx">
        <pc:chgData name="Feng, Hao" userId="f18b81b7-cac8-440f-b763-100baa4ba3b7" providerId="ADAL" clId="{A693C3EF-0BDC-014B-9116-BD5D8071803E}" dt="2024-11-21T18:19:22.841" v="11558" actId="20577"/>
        <pc:sldMkLst>
          <pc:docMk/>
          <pc:sldMk cId="3612714876" sldId="1638"/>
        </pc:sldMkLst>
        <pc:spChg chg="mod">
          <ac:chgData name="Feng, Hao" userId="f18b81b7-cac8-440f-b763-100baa4ba3b7" providerId="ADAL" clId="{A693C3EF-0BDC-014B-9116-BD5D8071803E}" dt="2024-11-21T16:18:22.096" v="7619" actId="20577"/>
          <ac:spMkLst>
            <pc:docMk/>
            <pc:sldMk cId="3612714876" sldId="1638"/>
            <ac:spMk id="4" creationId="{BEB14F46-3F7F-A1A7-4257-99CF69A2A7C6}"/>
          </ac:spMkLst>
        </pc:spChg>
        <pc:spChg chg="mod">
          <ac:chgData name="Feng, Hao" userId="f18b81b7-cac8-440f-b763-100baa4ba3b7" providerId="ADAL" clId="{A693C3EF-0BDC-014B-9116-BD5D8071803E}" dt="2024-11-21T02:59:48.814" v="2212"/>
          <ac:spMkLst>
            <pc:docMk/>
            <pc:sldMk cId="3612714876" sldId="1638"/>
            <ac:spMk id="7" creationId="{78A35C03-BE93-BCC4-A896-FAFA9FD1B44C}"/>
          </ac:spMkLst>
        </pc:spChg>
        <pc:spChg chg="del mod">
          <ac:chgData name="Feng, Hao" userId="f18b81b7-cac8-440f-b763-100baa4ba3b7" providerId="ADAL" clId="{A693C3EF-0BDC-014B-9116-BD5D8071803E}" dt="2024-11-21T14:50:48.457" v="5006" actId="478"/>
          <ac:spMkLst>
            <pc:docMk/>
            <pc:sldMk cId="3612714876" sldId="1638"/>
            <ac:spMk id="19" creationId="{4D08AFD0-218A-4D15-E2B9-1B8A952B3730}"/>
          </ac:spMkLst>
        </pc:spChg>
        <pc:spChg chg="mod">
          <ac:chgData name="Feng, Hao" userId="f18b81b7-cac8-440f-b763-100baa4ba3b7" providerId="ADAL" clId="{A693C3EF-0BDC-014B-9116-BD5D8071803E}" dt="2024-11-21T14:50:55.992" v="5009" actId="1076"/>
          <ac:spMkLst>
            <pc:docMk/>
            <pc:sldMk cId="3612714876" sldId="1638"/>
            <ac:spMk id="32" creationId="{86E890E8-ED57-CF2B-7FD8-539028B3FD25}"/>
          </ac:spMkLst>
        </pc:spChg>
        <pc:grpChg chg="del mod">
          <ac:chgData name="Feng, Hao" userId="f18b81b7-cac8-440f-b763-100baa4ba3b7" providerId="ADAL" clId="{A693C3EF-0BDC-014B-9116-BD5D8071803E}" dt="2024-11-21T03:55:38.333" v="2493" actId="478"/>
          <ac:grpSpMkLst>
            <pc:docMk/>
            <pc:sldMk cId="3612714876" sldId="1638"/>
            <ac:grpSpMk id="5" creationId="{AEF72062-8708-0628-FCF7-BDB8A91C12DB}"/>
          </ac:grpSpMkLst>
        </pc:grpChg>
        <pc:graphicFrameChg chg="mod modGraphic">
          <ac:chgData name="Feng, Hao" userId="f18b81b7-cac8-440f-b763-100baa4ba3b7" providerId="ADAL" clId="{A693C3EF-0BDC-014B-9116-BD5D8071803E}" dt="2024-11-21T14:51:01.921" v="5012" actId="1076"/>
          <ac:graphicFrameMkLst>
            <pc:docMk/>
            <pc:sldMk cId="3612714876" sldId="1638"/>
            <ac:graphicFrameMk id="9" creationId="{6AD08874-38C7-765E-31A6-C243CFDF82B4}"/>
          </ac:graphicFrameMkLst>
        </pc:graphicFrameChg>
        <pc:picChg chg="add del mod">
          <ac:chgData name="Feng, Hao" userId="f18b81b7-cac8-440f-b763-100baa4ba3b7" providerId="ADAL" clId="{A693C3EF-0BDC-014B-9116-BD5D8071803E}" dt="2024-11-21T03:56:07.201" v="2501" actId="478"/>
          <ac:picMkLst>
            <pc:docMk/>
            <pc:sldMk cId="3612714876" sldId="1638"/>
            <ac:picMk id="10" creationId="{1738ED7E-5E96-7AEE-618C-B6BDEBCE6838}"/>
          </ac:picMkLst>
        </pc:picChg>
        <pc:picChg chg="mod">
          <ac:chgData name="Feng, Hao" userId="f18b81b7-cac8-440f-b763-100baa4ba3b7" providerId="ADAL" clId="{A693C3EF-0BDC-014B-9116-BD5D8071803E}" dt="2024-11-21T14:51:09.325" v="5015" actId="1076"/>
          <ac:picMkLst>
            <pc:docMk/>
            <pc:sldMk cId="3612714876" sldId="1638"/>
            <ac:picMk id="12" creationId="{63C28742-458A-C39D-C19A-6551D327BC22}"/>
          </ac:picMkLst>
        </pc:picChg>
        <pc:picChg chg="add del mod">
          <ac:chgData name="Feng, Hao" userId="f18b81b7-cac8-440f-b763-100baa4ba3b7" providerId="ADAL" clId="{A693C3EF-0BDC-014B-9116-BD5D8071803E}" dt="2024-11-21T14:50:45.232" v="5004" actId="478"/>
          <ac:picMkLst>
            <pc:docMk/>
            <pc:sldMk cId="3612714876" sldId="1638"/>
            <ac:picMk id="13" creationId="{68780E83-86E4-162D-4F71-0174D70B8812}"/>
          </ac:picMkLst>
        </pc:picChg>
        <pc:picChg chg="add mod">
          <ac:chgData name="Feng, Hao" userId="f18b81b7-cac8-440f-b763-100baa4ba3b7" providerId="ADAL" clId="{A693C3EF-0BDC-014B-9116-BD5D8071803E}" dt="2024-11-21T14:51:03.839" v="5013" actId="1076"/>
          <ac:picMkLst>
            <pc:docMk/>
            <pc:sldMk cId="3612714876" sldId="1638"/>
            <ac:picMk id="14" creationId="{90C30294-F1DE-EB24-C80B-6DAE87CBF103}"/>
          </ac:picMkLst>
        </pc:picChg>
        <pc:picChg chg="del mod">
          <ac:chgData name="Feng, Hao" userId="f18b81b7-cac8-440f-b763-100baa4ba3b7" providerId="ADAL" clId="{A693C3EF-0BDC-014B-9116-BD5D8071803E}" dt="2024-11-21T14:50:46.555" v="5005" actId="478"/>
          <ac:picMkLst>
            <pc:docMk/>
            <pc:sldMk cId="3612714876" sldId="1638"/>
            <ac:picMk id="16" creationId="{1331E080-E075-5D43-5393-BD4342D7B8F4}"/>
          </ac:picMkLst>
        </pc:picChg>
        <pc:cxnChg chg="mod">
          <ac:chgData name="Feng, Hao" userId="f18b81b7-cac8-440f-b763-100baa4ba3b7" providerId="ADAL" clId="{A693C3EF-0BDC-014B-9116-BD5D8071803E}" dt="2024-11-21T03:55:38.333" v="2493" actId="478"/>
          <ac:cxnSpMkLst>
            <pc:docMk/>
            <pc:sldMk cId="3612714876" sldId="1638"/>
            <ac:cxnSpMk id="20" creationId="{534922EB-CE79-6563-24D3-6CEFA1CACD12}"/>
          </ac:cxnSpMkLst>
        </pc:cxnChg>
        <pc:cxnChg chg="mod">
          <ac:chgData name="Feng, Hao" userId="f18b81b7-cac8-440f-b763-100baa4ba3b7" providerId="ADAL" clId="{A693C3EF-0BDC-014B-9116-BD5D8071803E}" dt="2024-11-21T03:55:38.333" v="2493" actId="478"/>
          <ac:cxnSpMkLst>
            <pc:docMk/>
            <pc:sldMk cId="3612714876" sldId="1638"/>
            <ac:cxnSpMk id="22" creationId="{8D958DAD-7A88-ED93-5247-9D45AAA98D12}"/>
          </ac:cxnSpMkLst>
        </pc:cxnChg>
      </pc:sldChg>
      <pc:sldChg chg="addSp modSp mod">
        <pc:chgData name="Feng, Hao" userId="f18b81b7-cac8-440f-b763-100baa4ba3b7" providerId="ADAL" clId="{A693C3EF-0BDC-014B-9116-BD5D8071803E}" dt="2024-11-21T18:29:02.872" v="11613" actId="1076"/>
        <pc:sldMkLst>
          <pc:docMk/>
          <pc:sldMk cId="1371677223" sldId="1639"/>
        </pc:sldMkLst>
        <pc:spChg chg="mod">
          <ac:chgData name="Feng, Hao" userId="f18b81b7-cac8-440f-b763-100baa4ba3b7" providerId="ADAL" clId="{A693C3EF-0BDC-014B-9116-BD5D8071803E}" dt="2024-11-21T16:25:20.429" v="7793" actId="255"/>
          <ac:spMkLst>
            <pc:docMk/>
            <pc:sldMk cId="1371677223" sldId="1639"/>
            <ac:spMk id="2" creationId="{DD2AC4C7-111A-F143-2777-51144AF148F7}"/>
          </ac:spMkLst>
        </pc:spChg>
        <pc:spChg chg="add mod">
          <ac:chgData name="Feng, Hao" userId="f18b81b7-cac8-440f-b763-100baa4ba3b7" providerId="ADAL" clId="{A693C3EF-0BDC-014B-9116-BD5D8071803E}" dt="2024-11-21T18:29:02.872" v="11613" actId="1076"/>
          <ac:spMkLst>
            <pc:docMk/>
            <pc:sldMk cId="1371677223" sldId="1639"/>
            <ac:spMk id="6" creationId="{C1549343-5870-424D-DC60-46047291B2E4}"/>
          </ac:spMkLst>
        </pc:spChg>
        <pc:spChg chg="add mod">
          <ac:chgData name="Feng, Hao" userId="f18b81b7-cac8-440f-b763-100baa4ba3b7" providerId="ADAL" clId="{A693C3EF-0BDC-014B-9116-BD5D8071803E}" dt="2024-11-21T18:29:02.872" v="11613" actId="1076"/>
          <ac:spMkLst>
            <pc:docMk/>
            <pc:sldMk cId="1371677223" sldId="1639"/>
            <ac:spMk id="7" creationId="{DF0929A9-E0E1-EEAD-F16F-1F06F7C3D5AF}"/>
          </ac:spMkLst>
        </pc:spChg>
        <pc:grpChg chg="add mod">
          <ac:chgData name="Feng, Hao" userId="f18b81b7-cac8-440f-b763-100baa4ba3b7" providerId="ADAL" clId="{A693C3EF-0BDC-014B-9116-BD5D8071803E}" dt="2024-11-21T16:23:24.661" v="7727" actId="14100"/>
          <ac:grpSpMkLst>
            <pc:docMk/>
            <pc:sldMk cId="1371677223" sldId="1639"/>
            <ac:grpSpMk id="3" creationId="{C64F4187-341C-23A8-7961-D94C44E1F99D}"/>
          </ac:grpSpMkLst>
        </pc:grpChg>
        <pc:picChg chg="mod">
          <ac:chgData name="Feng, Hao" userId="f18b81b7-cac8-440f-b763-100baa4ba3b7" providerId="ADAL" clId="{A693C3EF-0BDC-014B-9116-BD5D8071803E}" dt="2024-11-21T16:23:24.661" v="7727" actId="14100"/>
          <ac:picMkLst>
            <pc:docMk/>
            <pc:sldMk cId="1371677223" sldId="1639"/>
            <ac:picMk id="4" creationId="{1103AA61-D15B-A4E5-3107-C87C68FB608F}"/>
          </ac:picMkLst>
        </pc:picChg>
        <pc:picChg chg="mod">
          <ac:chgData name="Feng, Hao" userId="f18b81b7-cac8-440f-b763-100baa4ba3b7" providerId="ADAL" clId="{A693C3EF-0BDC-014B-9116-BD5D8071803E}" dt="2024-11-21T16:23:24.661" v="7727" actId="14100"/>
          <ac:picMkLst>
            <pc:docMk/>
            <pc:sldMk cId="1371677223" sldId="1639"/>
            <ac:picMk id="5" creationId="{1F82486B-CA4A-301E-FC7C-3D81109E8911}"/>
          </ac:picMkLst>
        </pc:picChg>
      </pc:sldChg>
      <pc:sldChg chg="addSp modSp mod modNotesTx">
        <pc:chgData name="Feng, Hao" userId="f18b81b7-cac8-440f-b763-100baa4ba3b7" providerId="ADAL" clId="{A693C3EF-0BDC-014B-9116-BD5D8071803E}" dt="2024-11-21T17:53:24.994" v="10297" actId="20577"/>
        <pc:sldMkLst>
          <pc:docMk/>
          <pc:sldMk cId="2472055836" sldId="1640"/>
        </pc:sldMkLst>
        <pc:spChg chg="mod">
          <ac:chgData name="Feng, Hao" userId="f18b81b7-cac8-440f-b763-100baa4ba3b7" providerId="ADAL" clId="{A693C3EF-0BDC-014B-9116-BD5D8071803E}" dt="2024-11-21T04:14:16.849" v="2537" actId="20577"/>
          <ac:spMkLst>
            <pc:docMk/>
            <pc:sldMk cId="2472055836" sldId="1640"/>
            <ac:spMk id="2" creationId="{A1082BE2-3DDE-F6BE-8458-EBBB0358A75D}"/>
          </ac:spMkLst>
        </pc:spChg>
        <pc:spChg chg="add mod">
          <ac:chgData name="Feng, Hao" userId="f18b81b7-cac8-440f-b763-100baa4ba3b7" providerId="ADAL" clId="{A693C3EF-0BDC-014B-9116-BD5D8071803E}" dt="2024-11-21T17:47:56.848" v="10020" actId="20577"/>
          <ac:spMkLst>
            <pc:docMk/>
            <pc:sldMk cId="2472055836" sldId="1640"/>
            <ac:spMk id="4" creationId="{EED1C79A-07DE-D306-761A-E72650601C9C}"/>
          </ac:spMkLst>
        </pc:spChg>
        <pc:spChg chg="add mod">
          <ac:chgData name="Feng, Hao" userId="f18b81b7-cac8-440f-b763-100baa4ba3b7" providerId="ADAL" clId="{A693C3EF-0BDC-014B-9116-BD5D8071803E}" dt="2024-11-21T05:22:23.246" v="2723" actId="14100"/>
          <ac:spMkLst>
            <pc:docMk/>
            <pc:sldMk cId="2472055836" sldId="1640"/>
            <ac:spMk id="6" creationId="{3CBB9CF9-FA83-A133-D308-EF7E0F00FF74}"/>
          </ac:spMkLst>
        </pc:spChg>
        <pc:cxnChg chg="add mod">
          <ac:chgData name="Feng, Hao" userId="f18b81b7-cac8-440f-b763-100baa4ba3b7" providerId="ADAL" clId="{A693C3EF-0BDC-014B-9116-BD5D8071803E}" dt="2024-11-21T00:00:54.106" v="503"/>
          <ac:cxnSpMkLst>
            <pc:docMk/>
            <pc:sldMk cId="2472055836" sldId="1640"/>
            <ac:cxnSpMk id="3" creationId="{6B5C8C67-FA1A-73FD-8525-6ECF0B1F3DC2}"/>
          </ac:cxnSpMkLst>
        </pc:cxnChg>
      </pc:sldChg>
      <pc:sldChg chg="addSp modSp del mod">
        <pc:chgData name="Feng, Hao" userId="f18b81b7-cac8-440f-b763-100baa4ba3b7" providerId="ADAL" clId="{A693C3EF-0BDC-014B-9116-BD5D8071803E}" dt="2024-11-21T02:05:19.407" v="1514" actId="2696"/>
        <pc:sldMkLst>
          <pc:docMk/>
          <pc:sldMk cId="920579969" sldId="1641"/>
        </pc:sldMkLst>
        <pc:spChg chg="mod">
          <ac:chgData name="Feng, Hao" userId="f18b81b7-cac8-440f-b763-100baa4ba3b7" providerId="ADAL" clId="{A693C3EF-0BDC-014B-9116-BD5D8071803E}" dt="2024-11-21T01:17:43.429" v="853" actId="20577"/>
          <ac:spMkLst>
            <pc:docMk/>
            <pc:sldMk cId="920579969" sldId="1641"/>
            <ac:spMk id="2" creationId="{4942418A-A538-5AE1-AE4B-A005EE7C4DBC}"/>
          </ac:spMkLst>
        </pc:spChg>
        <pc:spChg chg="add mod">
          <ac:chgData name="Feng, Hao" userId="f18b81b7-cac8-440f-b763-100baa4ba3b7" providerId="ADAL" clId="{A693C3EF-0BDC-014B-9116-BD5D8071803E}" dt="2024-11-21T01:17:54.543" v="868" actId="20577"/>
          <ac:spMkLst>
            <pc:docMk/>
            <pc:sldMk cId="920579969" sldId="1641"/>
            <ac:spMk id="3" creationId="{01AEF609-3A97-2BBF-4474-BCF11F29B683}"/>
          </ac:spMkLst>
        </pc:spChg>
      </pc:sldChg>
      <pc:sldChg chg="addSp modSp add del mod ord">
        <pc:chgData name="Feng, Hao" userId="f18b81b7-cac8-440f-b763-100baa4ba3b7" providerId="ADAL" clId="{A693C3EF-0BDC-014B-9116-BD5D8071803E}" dt="2024-11-21T04:22:32.985" v="2626" actId="2696"/>
        <pc:sldMkLst>
          <pc:docMk/>
          <pc:sldMk cId="903121939" sldId="1642"/>
        </pc:sldMkLst>
        <pc:spChg chg="mod">
          <ac:chgData name="Feng, Hao" userId="f18b81b7-cac8-440f-b763-100baa4ba3b7" providerId="ADAL" clId="{A693C3EF-0BDC-014B-9116-BD5D8071803E}" dt="2024-11-21T02:14:54.156" v="1740" actId="20577"/>
          <ac:spMkLst>
            <pc:docMk/>
            <pc:sldMk cId="903121939" sldId="1642"/>
            <ac:spMk id="2" creationId="{6CF12C59-8EE0-017B-434D-AFD08DBBE0E9}"/>
          </ac:spMkLst>
        </pc:spChg>
        <pc:spChg chg="add mod">
          <ac:chgData name="Feng, Hao" userId="f18b81b7-cac8-440f-b763-100baa4ba3b7" providerId="ADAL" clId="{A693C3EF-0BDC-014B-9116-BD5D8071803E}" dt="2024-11-21T02:15:57.838" v="1828" actId="20577"/>
          <ac:spMkLst>
            <pc:docMk/>
            <pc:sldMk cId="903121939" sldId="1642"/>
            <ac:spMk id="3" creationId="{ED2BC589-DFBE-FEAF-3E8D-FB45357E6AC6}"/>
          </ac:spMkLst>
        </pc:spChg>
      </pc:sldChg>
      <pc:sldChg chg="new del">
        <pc:chgData name="Feng, Hao" userId="f18b81b7-cac8-440f-b763-100baa4ba3b7" providerId="ADAL" clId="{A693C3EF-0BDC-014B-9116-BD5D8071803E}" dt="2024-11-19T16:34:12.636" v="1" actId="680"/>
        <pc:sldMkLst>
          <pc:docMk/>
          <pc:sldMk cId="3812686334" sldId="1642"/>
        </pc:sldMkLst>
      </pc:sldChg>
      <pc:sldChg chg="addSp modSp new mod">
        <pc:chgData name="Feng, Hao" userId="f18b81b7-cac8-440f-b763-100baa4ba3b7" providerId="ADAL" clId="{A693C3EF-0BDC-014B-9116-BD5D8071803E}" dt="2024-11-21T18:43:46.565" v="12833" actId="207"/>
        <pc:sldMkLst>
          <pc:docMk/>
          <pc:sldMk cId="1086328487" sldId="1643"/>
        </pc:sldMkLst>
        <pc:spChg chg="add mod">
          <ac:chgData name="Feng, Hao" userId="f18b81b7-cac8-440f-b763-100baa4ba3b7" providerId="ADAL" clId="{A693C3EF-0BDC-014B-9116-BD5D8071803E}" dt="2024-11-19T19:00:54.415" v="45" actId="20577"/>
          <ac:spMkLst>
            <pc:docMk/>
            <pc:sldMk cId="1086328487" sldId="1643"/>
            <ac:spMk id="2" creationId="{8157E5B2-4B61-63D3-8620-DC8B9D36091E}"/>
          </ac:spMkLst>
        </pc:spChg>
        <pc:spChg chg="add mod">
          <ac:chgData name="Feng, Hao" userId="f18b81b7-cac8-440f-b763-100baa4ba3b7" providerId="ADAL" clId="{A693C3EF-0BDC-014B-9116-BD5D8071803E}" dt="2024-11-21T18:43:46.565" v="12833" actId="207"/>
          <ac:spMkLst>
            <pc:docMk/>
            <pc:sldMk cId="1086328487" sldId="1643"/>
            <ac:spMk id="4" creationId="{6396F05B-7692-520D-85C1-4FA845DC8809}"/>
          </ac:spMkLst>
        </pc:spChg>
        <pc:cxnChg chg="add mod">
          <ac:chgData name="Feng, Hao" userId="f18b81b7-cac8-440f-b763-100baa4ba3b7" providerId="ADAL" clId="{A693C3EF-0BDC-014B-9116-BD5D8071803E}" dt="2024-11-19T19:00:42.414" v="31"/>
          <ac:cxnSpMkLst>
            <pc:docMk/>
            <pc:sldMk cId="1086328487" sldId="1643"/>
            <ac:cxnSpMk id="3" creationId="{58DB4375-7729-B932-FDD1-E7E68B835E24}"/>
          </ac:cxnSpMkLst>
        </pc:cxnChg>
      </pc:sldChg>
      <pc:sldChg chg="addSp delSp modSp add mod modNotesTx">
        <pc:chgData name="Feng, Hao" userId="f18b81b7-cac8-440f-b763-100baa4ba3b7" providerId="ADAL" clId="{A693C3EF-0BDC-014B-9116-BD5D8071803E}" dt="2024-11-21T17:19:19.924" v="9158" actId="20577"/>
        <pc:sldMkLst>
          <pc:docMk/>
          <pc:sldMk cId="1971312722" sldId="1644"/>
        </pc:sldMkLst>
        <pc:spChg chg="del mod">
          <ac:chgData name="Feng, Hao" userId="f18b81b7-cac8-440f-b763-100baa4ba3b7" providerId="ADAL" clId="{A693C3EF-0BDC-014B-9116-BD5D8071803E}" dt="2024-11-20T23:11:29.482" v="131" actId="478"/>
          <ac:spMkLst>
            <pc:docMk/>
            <pc:sldMk cId="1971312722" sldId="1644"/>
            <ac:spMk id="4" creationId="{192D3DE0-18B6-64D7-D370-805C1E9C4FD6}"/>
          </ac:spMkLst>
        </pc:spChg>
        <pc:spChg chg="del">
          <ac:chgData name="Feng, Hao" userId="f18b81b7-cac8-440f-b763-100baa4ba3b7" providerId="ADAL" clId="{A693C3EF-0BDC-014B-9116-BD5D8071803E}" dt="2024-11-20T22:55:54.999" v="126" actId="478"/>
          <ac:spMkLst>
            <pc:docMk/>
            <pc:sldMk cId="1971312722" sldId="1644"/>
            <ac:spMk id="7" creationId="{F3437E84-4526-1710-9F76-189E97EF0BC6}"/>
          </ac:spMkLst>
        </pc:spChg>
        <pc:spChg chg="del">
          <ac:chgData name="Feng, Hao" userId="f18b81b7-cac8-440f-b763-100baa4ba3b7" providerId="ADAL" clId="{A693C3EF-0BDC-014B-9116-BD5D8071803E}" dt="2024-11-20T23:20:56.468" v="139" actId="478"/>
          <ac:spMkLst>
            <pc:docMk/>
            <pc:sldMk cId="1971312722" sldId="1644"/>
            <ac:spMk id="9" creationId="{D15CA1E9-9CC0-4FB8-7BBA-98C672286712}"/>
          </ac:spMkLst>
        </pc:spChg>
        <pc:spChg chg="mod">
          <ac:chgData name="Feng, Hao" userId="f18b81b7-cac8-440f-b763-100baa4ba3b7" providerId="ADAL" clId="{A693C3EF-0BDC-014B-9116-BD5D8071803E}" dt="2024-11-20T23:55:42.537" v="470" actId="20577"/>
          <ac:spMkLst>
            <pc:docMk/>
            <pc:sldMk cId="1971312722" sldId="1644"/>
            <ac:spMk id="10" creationId="{E589F3ED-BDED-2AB6-EC50-AA473A14B01A}"/>
          </ac:spMkLst>
        </pc:spChg>
        <pc:spChg chg="add mod">
          <ac:chgData name="Feng, Hao" userId="f18b81b7-cac8-440f-b763-100baa4ba3b7" providerId="ADAL" clId="{A693C3EF-0BDC-014B-9116-BD5D8071803E}" dt="2024-11-21T03:50:56.329" v="2356" actId="20577"/>
          <ac:spMkLst>
            <pc:docMk/>
            <pc:sldMk cId="1971312722" sldId="1644"/>
            <ac:spMk id="11" creationId="{B419A8B1-461C-BA6C-5C98-395A1848EF5C}"/>
          </ac:spMkLst>
        </pc:spChg>
        <pc:spChg chg="add del mod">
          <ac:chgData name="Feng, Hao" userId="f18b81b7-cac8-440f-b763-100baa4ba3b7" providerId="ADAL" clId="{A693C3EF-0BDC-014B-9116-BD5D8071803E}" dt="2024-11-21T00:00:57.505" v="505"/>
          <ac:spMkLst>
            <pc:docMk/>
            <pc:sldMk cId="1971312722" sldId="1644"/>
            <ac:spMk id="12" creationId="{FDC70567-82D8-AA4D-8C72-1111296FDBD4}"/>
          </ac:spMkLst>
        </pc:spChg>
        <pc:picChg chg="add mod">
          <ac:chgData name="Feng, Hao" userId="f18b81b7-cac8-440f-b763-100baa4ba3b7" providerId="ADAL" clId="{A693C3EF-0BDC-014B-9116-BD5D8071803E}" dt="2024-11-21T17:12:45.831" v="8824" actId="1076"/>
          <ac:picMkLst>
            <pc:docMk/>
            <pc:sldMk cId="1971312722" sldId="1644"/>
            <ac:picMk id="2" creationId="{25870502-4A2F-6F7C-CCC9-41EFF12A47C6}"/>
          </ac:picMkLst>
        </pc:picChg>
        <pc:picChg chg="del">
          <ac:chgData name="Feng, Hao" userId="f18b81b7-cac8-440f-b763-100baa4ba3b7" providerId="ADAL" clId="{A693C3EF-0BDC-014B-9116-BD5D8071803E}" dt="2024-11-20T22:43:50.739" v="74" actId="478"/>
          <ac:picMkLst>
            <pc:docMk/>
            <pc:sldMk cId="1971312722" sldId="1644"/>
            <ac:picMk id="5" creationId="{7CBAE497-8641-B0A8-3ADA-4DA35E8DF17B}"/>
          </ac:picMkLst>
        </pc:picChg>
        <pc:picChg chg="del">
          <ac:chgData name="Feng, Hao" userId="f18b81b7-cac8-440f-b763-100baa4ba3b7" providerId="ADAL" clId="{A693C3EF-0BDC-014B-9116-BD5D8071803E}" dt="2024-11-20T22:43:49.643" v="73" actId="478"/>
          <ac:picMkLst>
            <pc:docMk/>
            <pc:sldMk cId="1971312722" sldId="1644"/>
            <ac:picMk id="6" creationId="{64A09A6E-C5CC-7CE3-2A67-B854C872C7F8}"/>
          </ac:picMkLst>
        </pc:picChg>
        <pc:picChg chg="del">
          <ac:chgData name="Feng, Hao" userId="f18b81b7-cac8-440f-b763-100baa4ba3b7" providerId="ADAL" clId="{A693C3EF-0BDC-014B-9116-BD5D8071803E}" dt="2024-11-20T23:20:55.083" v="138" actId="478"/>
          <ac:picMkLst>
            <pc:docMk/>
            <pc:sldMk cId="1971312722" sldId="1644"/>
            <ac:picMk id="8" creationId="{1BC29301-0BBC-D240-0F20-7296B35C9BB9}"/>
          </ac:picMkLst>
        </pc:picChg>
        <pc:picChg chg="add del mod">
          <ac:chgData name="Feng, Hao" userId="f18b81b7-cac8-440f-b763-100baa4ba3b7" providerId="ADAL" clId="{A693C3EF-0BDC-014B-9116-BD5D8071803E}" dt="2024-11-21T14:45:26.116" v="4699" actId="478"/>
          <ac:picMkLst>
            <pc:docMk/>
            <pc:sldMk cId="1971312722" sldId="1644"/>
            <ac:picMk id="14" creationId="{8787CA02-F9C0-0642-63E2-C8F2B10E75BC}"/>
          </ac:picMkLst>
        </pc:picChg>
        <pc:picChg chg="add mod">
          <ac:chgData name="Feng, Hao" userId="f18b81b7-cac8-440f-b763-100baa4ba3b7" providerId="ADAL" clId="{A693C3EF-0BDC-014B-9116-BD5D8071803E}" dt="2024-11-21T14:45:24.936" v="4698" actId="1076"/>
          <ac:picMkLst>
            <pc:docMk/>
            <pc:sldMk cId="1971312722" sldId="1644"/>
            <ac:picMk id="2050" creationId="{939D0B24-0EAF-FB1E-08CA-D45D4A6DA37E}"/>
          </ac:picMkLst>
        </pc:picChg>
      </pc:sldChg>
      <pc:sldChg chg="addSp delSp modSp add mod ord modNotesTx">
        <pc:chgData name="Feng, Hao" userId="f18b81b7-cac8-440f-b763-100baa4ba3b7" providerId="ADAL" clId="{A693C3EF-0BDC-014B-9116-BD5D8071803E}" dt="2024-11-21T18:43:25.063" v="12832" actId="14100"/>
        <pc:sldMkLst>
          <pc:docMk/>
          <pc:sldMk cId="1230947490" sldId="1645"/>
        </pc:sldMkLst>
        <pc:spChg chg="mod">
          <ac:chgData name="Feng, Hao" userId="f18b81b7-cac8-440f-b763-100baa4ba3b7" providerId="ADAL" clId="{A693C3EF-0BDC-014B-9116-BD5D8071803E}" dt="2024-11-21T02:48:14.535" v="2211" actId="20577"/>
          <ac:spMkLst>
            <pc:docMk/>
            <pc:sldMk cId="1230947490" sldId="1645"/>
            <ac:spMk id="3" creationId="{597FF8C8-0FB4-4283-6362-BCA2FB25F018}"/>
          </ac:spMkLst>
        </pc:spChg>
        <pc:spChg chg="mod topLvl">
          <ac:chgData name="Feng, Hao" userId="f18b81b7-cac8-440f-b763-100baa4ba3b7" providerId="ADAL" clId="{A693C3EF-0BDC-014B-9116-BD5D8071803E}" dt="2024-11-21T08:18:11.950" v="4113" actId="1076"/>
          <ac:spMkLst>
            <pc:docMk/>
            <pc:sldMk cId="1230947490" sldId="1645"/>
            <ac:spMk id="4" creationId="{3D8C83E7-882A-17CD-78D4-E669ED099E46}"/>
          </ac:spMkLst>
        </pc:spChg>
        <pc:spChg chg="mod">
          <ac:chgData name="Feng, Hao" userId="f18b81b7-cac8-440f-b763-100baa4ba3b7" providerId="ADAL" clId="{A693C3EF-0BDC-014B-9116-BD5D8071803E}" dt="2024-11-21T16:55:27.521" v="8255" actId="1076"/>
          <ac:spMkLst>
            <pc:docMk/>
            <pc:sldMk cId="1230947490" sldId="1645"/>
            <ac:spMk id="11" creationId="{165F10EE-AE5B-A8E8-6FDE-98C1642C4B01}"/>
          </ac:spMkLst>
        </pc:spChg>
        <pc:spChg chg="del">
          <ac:chgData name="Feng, Hao" userId="f18b81b7-cac8-440f-b763-100baa4ba3b7" providerId="ADAL" clId="{A693C3EF-0BDC-014B-9116-BD5D8071803E}" dt="2024-11-21T02:37:52.446" v="2040" actId="478"/>
          <ac:spMkLst>
            <pc:docMk/>
            <pc:sldMk cId="1230947490" sldId="1645"/>
            <ac:spMk id="13" creationId="{EA73CD0B-2C3F-2C10-5988-AE2402018A20}"/>
          </ac:spMkLst>
        </pc:spChg>
        <pc:spChg chg="mod">
          <ac:chgData name="Feng, Hao" userId="f18b81b7-cac8-440f-b763-100baa4ba3b7" providerId="ADAL" clId="{A693C3EF-0BDC-014B-9116-BD5D8071803E}" dt="2024-11-21T16:55:18.390" v="8253" actId="255"/>
          <ac:spMkLst>
            <pc:docMk/>
            <pc:sldMk cId="1230947490" sldId="1645"/>
            <ac:spMk id="15" creationId="{083FAC0B-21B1-6D27-FF36-DCE5A67F4DED}"/>
          </ac:spMkLst>
        </pc:spChg>
        <pc:grpChg chg="add del mod">
          <ac:chgData name="Feng, Hao" userId="f18b81b7-cac8-440f-b763-100baa4ba3b7" providerId="ADAL" clId="{A693C3EF-0BDC-014B-9116-BD5D8071803E}" dt="2024-11-21T08:18:06.331" v="4111" actId="165"/>
          <ac:grpSpMkLst>
            <pc:docMk/>
            <pc:sldMk cId="1230947490" sldId="1645"/>
            <ac:grpSpMk id="6" creationId="{A2921BB7-0F97-3A0C-0DA6-E4D9CD5F8327}"/>
          </ac:grpSpMkLst>
        </pc:grpChg>
        <pc:grpChg chg="add mod">
          <ac:chgData name="Feng, Hao" userId="f18b81b7-cac8-440f-b763-100baa4ba3b7" providerId="ADAL" clId="{A693C3EF-0BDC-014B-9116-BD5D8071803E}" dt="2024-11-21T18:43:25.063" v="12832" actId="14100"/>
          <ac:grpSpMkLst>
            <pc:docMk/>
            <pc:sldMk cId="1230947490" sldId="1645"/>
            <ac:grpSpMk id="7" creationId="{4269A355-6759-4147-AA1D-9E000E0F2043}"/>
          </ac:grpSpMkLst>
        </pc:grpChg>
        <pc:picChg chg="del">
          <ac:chgData name="Feng, Hao" userId="f18b81b7-cac8-440f-b763-100baa4ba3b7" providerId="ADAL" clId="{A693C3EF-0BDC-014B-9116-BD5D8071803E}" dt="2024-11-21T02:37:49.164" v="2039" actId="478"/>
          <ac:picMkLst>
            <pc:docMk/>
            <pc:sldMk cId="1230947490" sldId="1645"/>
            <ac:picMk id="9" creationId="{FFB800B8-3603-43DA-FE08-15051A8F0D43}"/>
          </ac:picMkLst>
        </pc:picChg>
        <pc:picChg chg="mod">
          <ac:chgData name="Feng, Hao" userId="f18b81b7-cac8-440f-b763-100baa4ba3b7" providerId="ADAL" clId="{A693C3EF-0BDC-014B-9116-BD5D8071803E}" dt="2024-11-21T18:43:21.211" v="12831" actId="14100"/>
          <ac:picMkLst>
            <pc:docMk/>
            <pc:sldMk cId="1230947490" sldId="1645"/>
            <ac:picMk id="10" creationId="{08CA1C96-98B9-F50C-C72B-1CAB37B6B2D6}"/>
          </ac:picMkLst>
        </pc:picChg>
        <pc:picChg chg="mod topLvl">
          <ac:chgData name="Feng, Hao" userId="f18b81b7-cac8-440f-b763-100baa4ba3b7" providerId="ADAL" clId="{A693C3EF-0BDC-014B-9116-BD5D8071803E}" dt="2024-11-21T08:18:07.832" v="4112" actId="1076"/>
          <ac:picMkLst>
            <pc:docMk/>
            <pc:sldMk cId="1230947490" sldId="1645"/>
            <ac:picMk id="14" creationId="{034B413E-B245-89F8-EC73-79A52599EF3D}"/>
          </ac:picMkLst>
        </pc:picChg>
      </pc:sldChg>
      <pc:sldChg chg="delSp modSp add mod modNotesTx">
        <pc:chgData name="Feng, Hao" userId="f18b81b7-cac8-440f-b763-100baa4ba3b7" providerId="ADAL" clId="{A693C3EF-0BDC-014B-9116-BD5D8071803E}" dt="2024-11-21T18:38:01.602" v="12549" actId="20577"/>
        <pc:sldMkLst>
          <pc:docMk/>
          <pc:sldMk cId="2637823612" sldId="1646"/>
        </pc:sldMkLst>
        <pc:spChg chg="mod">
          <ac:chgData name="Feng, Hao" userId="f18b81b7-cac8-440f-b763-100baa4ba3b7" providerId="ADAL" clId="{A693C3EF-0BDC-014B-9116-BD5D8071803E}" dt="2024-11-21T02:48:06.828" v="2209" actId="20577"/>
          <ac:spMkLst>
            <pc:docMk/>
            <pc:sldMk cId="2637823612" sldId="1646"/>
            <ac:spMk id="7" creationId="{86426589-FAA8-701F-36C1-9DA383780441}"/>
          </ac:spMkLst>
        </pc:spChg>
        <pc:spChg chg="del">
          <ac:chgData name="Feng, Hao" userId="f18b81b7-cac8-440f-b763-100baa4ba3b7" providerId="ADAL" clId="{A693C3EF-0BDC-014B-9116-BD5D8071803E}" dt="2024-11-21T02:46:06.041" v="2190" actId="478"/>
          <ac:spMkLst>
            <pc:docMk/>
            <pc:sldMk cId="2637823612" sldId="1646"/>
            <ac:spMk id="17" creationId="{7438293E-D727-943B-9E43-06C92628A8F3}"/>
          </ac:spMkLst>
        </pc:spChg>
        <pc:spChg chg="del">
          <ac:chgData name="Feng, Hao" userId="f18b81b7-cac8-440f-b763-100baa4ba3b7" providerId="ADAL" clId="{A693C3EF-0BDC-014B-9116-BD5D8071803E}" dt="2024-11-21T02:46:08.590" v="2191" actId="478"/>
          <ac:spMkLst>
            <pc:docMk/>
            <pc:sldMk cId="2637823612" sldId="1646"/>
            <ac:spMk id="18" creationId="{8FF607EA-B82A-0FB3-E61F-C183A4881ECB}"/>
          </ac:spMkLst>
        </pc:spChg>
        <pc:spChg chg="mod">
          <ac:chgData name="Feng, Hao" userId="f18b81b7-cac8-440f-b763-100baa4ba3b7" providerId="ADAL" clId="{A693C3EF-0BDC-014B-9116-BD5D8071803E}" dt="2024-11-21T15:58:27.622" v="6569" actId="1076"/>
          <ac:spMkLst>
            <pc:docMk/>
            <pc:sldMk cId="2637823612" sldId="1646"/>
            <ac:spMk id="20" creationId="{738637C3-3175-7833-902C-86BB1F015DEC}"/>
          </ac:spMkLst>
        </pc:spChg>
        <pc:picChg chg="del">
          <ac:chgData name="Feng, Hao" userId="f18b81b7-cac8-440f-b763-100baa4ba3b7" providerId="ADAL" clId="{A693C3EF-0BDC-014B-9116-BD5D8071803E}" dt="2024-11-21T02:46:02.074" v="2188" actId="478"/>
          <ac:picMkLst>
            <pc:docMk/>
            <pc:sldMk cId="2637823612" sldId="1646"/>
            <ac:picMk id="14" creationId="{6A006022-0230-70DA-F16D-2F02C02278E3}"/>
          </ac:picMkLst>
        </pc:picChg>
        <pc:picChg chg="del">
          <ac:chgData name="Feng, Hao" userId="f18b81b7-cac8-440f-b763-100baa4ba3b7" providerId="ADAL" clId="{A693C3EF-0BDC-014B-9116-BD5D8071803E}" dt="2024-11-21T02:46:03.058" v="2189" actId="478"/>
          <ac:picMkLst>
            <pc:docMk/>
            <pc:sldMk cId="2637823612" sldId="1646"/>
            <ac:picMk id="15" creationId="{ED2A9B33-B8B8-8F0F-1831-ACACBD4BD437}"/>
          </ac:picMkLst>
        </pc:picChg>
        <pc:picChg chg="mod">
          <ac:chgData name="Feng, Hao" userId="f18b81b7-cac8-440f-b763-100baa4ba3b7" providerId="ADAL" clId="{A693C3EF-0BDC-014B-9116-BD5D8071803E}" dt="2024-11-21T15:58:20.823" v="6566" actId="1076"/>
          <ac:picMkLst>
            <pc:docMk/>
            <pc:sldMk cId="2637823612" sldId="1646"/>
            <ac:picMk id="16" creationId="{5106018E-25A1-71F6-E18F-ADCB340F36FD}"/>
          </ac:picMkLst>
        </pc:picChg>
      </pc:sldChg>
      <pc:sldChg chg="delSp modSp add mod">
        <pc:chgData name="Feng, Hao" userId="f18b81b7-cac8-440f-b763-100baa4ba3b7" providerId="ADAL" clId="{A693C3EF-0BDC-014B-9116-BD5D8071803E}" dt="2024-11-21T16:15:28.476" v="7565" actId="1076"/>
        <pc:sldMkLst>
          <pc:docMk/>
          <pc:sldMk cId="2706413301" sldId="1647"/>
        </pc:sldMkLst>
        <pc:spChg chg="mod">
          <ac:chgData name="Feng, Hao" userId="f18b81b7-cac8-440f-b763-100baa4ba3b7" providerId="ADAL" clId="{A693C3EF-0BDC-014B-9116-BD5D8071803E}" dt="2024-11-21T02:48:03.691" v="2208" actId="20577"/>
          <ac:spMkLst>
            <pc:docMk/>
            <pc:sldMk cId="2706413301" sldId="1647"/>
            <ac:spMk id="7" creationId="{D57CF97A-5A9F-A8ED-D880-155E38FE664F}"/>
          </ac:spMkLst>
        </pc:spChg>
        <pc:spChg chg="del">
          <ac:chgData name="Feng, Hao" userId="f18b81b7-cac8-440f-b763-100baa4ba3b7" providerId="ADAL" clId="{A693C3EF-0BDC-014B-9116-BD5D8071803E}" dt="2024-11-21T02:46:46.858" v="2205" actId="478"/>
          <ac:spMkLst>
            <pc:docMk/>
            <pc:sldMk cId="2706413301" sldId="1647"/>
            <ac:spMk id="17" creationId="{ED030076-C68D-AA19-9B5E-10CFB9DD256E}"/>
          </ac:spMkLst>
        </pc:spChg>
        <pc:spChg chg="mod">
          <ac:chgData name="Feng, Hao" userId="f18b81b7-cac8-440f-b763-100baa4ba3b7" providerId="ADAL" clId="{A693C3EF-0BDC-014B-9116-BD5D8071803E}" dt="2024-11-21T15:58:46.703" v="6574" actId="1076"/>
          <ac:spMkLst>
            <pc:docMk/>
            <pc:sldMk cId="2706413301" sldId="1647"/>
            <ac:spMk id="18" creationId="{13D76934-374A-8EE4-A6D2-084E2FE15427}"/>
          </ac:spMkLst>
        </pc:spChg>
        <pc:spChg chg="del">
          <ac:chgData name="Feng, Hao" userId="f18b81b7-cac8-440f-b763-100baa4ba3b7" providerId="ADAL" clId="{A693C3EF-0BDC-014B-9116-BD5D8071803E}" dt="2024-11-21T02:46:44.424" v="2204" actId="478"/>
          <ac:spMkLst>
            <pc:docMk/>
            <pc:sldMk cId="2706413301" sldId="1647"/>
            <ac:spMk id="19" creationId="{1BC9F73B-7D09-1CC7-6926-155477F05F3F}"/>
          </ac:spMkLst>
        </pc:spChg>
        <pc:spChg chg="mod">
          <ac:chgData name="Feng, Hao" userId="f18b81b7-cac8-440f-b763-100baa4ba3b7" providerId="ADAL" clId="{A693C3EF-0BDC-014B-9116-BD5D8071803E}" dt="2024-11-21T15:58:53.306" v="6577" actId="1076"/>
          <ac:spMkLst>
            <pc:docMk/>
            <pc:sldMk cId="2706413301" sldId="1647"/>
            <ac:spMk id="20" creationId="{4DBCE81F-203F-9691-D00B-5925AE40E20F}"/>
          </ac:spMkLst>
        </pc:spChg>
        <pc:picChg chg="del">
          <ac:chgData name="Feng, Hao" userId="f18b81b7-cac8-440f-b763-100baa4ba3b7" providerId="ADAL" clId="{A693C3EF-0BDC-014B-9116-BD5D8071803E}" dt="2024-11-21T02:46:29.957" v="2199" actId="478"/>
          <ac:picMkLst>
            <pc:docMk/>
            <pc:sldMk cId="2706413301" sldId="1647"/>
            <ac:picMk id="14" creationId="{FC008593-6170-68A0-1185-7A60362A06DB}"/>
          </ac:picMkLst>
        </pc:picChg>
        <pc:picChg chg="mod">
          <ac:chgData name="Feng, Hao" userId="f18b81b7-cac8-440f-b763-100baa4ba3b7" providerId="ADAL" clId="{A693C3EF-0BDC-014B-9116-BD5D8071803E}" dt="2024-11-21T16:15:28.476" v="7565" actId="1076"/>
          <ac:picMkLst>
            <pc:docMk/>
            <pc:sldMk cId="2706413301" sldId="1647"/>
            <ac:picMk id="15" creationId="{77AA6D8F-F390-60B8-D7B8-E6477519701A}"/>
          </ac:picMkLst>
        </pc:picChg>
        <pc:picChg chg="del">
          <ac:chgData name="Feng, Hao" userId="f18b81b7-cac8-440f-b763-100baa4ba3b7" providerId="ADAL" clId="{A693C3EF-0BDC-014B-9116-BD5D8071803E}" dt="2024-11-21T02:46:30.810" v="2200" actId="478"/>
          <ac:picMkLst>
            <pc:docMk/>
            <pc:sldMk cId="2706413301" sldId="1647"/>
            <ac:picMk id="16" creationId="{0904F2B7-7101-1356-95AF-BB2CC58F6248}"/>
          </ac:picMkLst>
        </pc:picChg>
      </pc:sldChg>
      <pc:sldChg chg="delSp modSp add mod modNotesTx">
        <pc:chgData name="Feng, Hao" userId="f18b81b7-cac8-440f-b763-100baa4ba3b7" providerId="ADAL" clId="{A693C3EF-0BDC-014B-9116-BD5D8071803E}" dt="2024-11-21T18:53:52.114" v="13398" actId="20577"/>
        <pc:sldMkLst>
          <pc:docMk/>
          <pc:sldMk cId="308240725" sldId="1648"/>
        </pc:sldMkLst>
        <pc:spChg chg="mod">
          <ac:chgData name="Feng, Hao" userId="f18b81b7-cac8-440f-b763-100baa4ba3b7" providerId="ADAL" clId="{A693C3EF-0BDC-014B-9116-BD5D8071803E}" dt="2024-11-21T02:05:33.179" v="1538" actId="20577"/>
          <ac:spMkLst>
            <pc:docMk/>
            <pc:sldMk cId="308240725" sldId="1648"/>
            <ac:spMk id="6" creationId="{249F48A3-4064-AF54-2BED-003B5FC21B95}"/>
          </ac:spMkLst>
        </pc:spChg>
        <pc:spChg chg="mod">
          <ac:chgData name="Feng, Hao" userId="f18b81b7-cac8-440f-b763-100baa4ba3b7" providerId="ADAL" clId="{A693C3EF-0BDC-014B-9116-BD5D8071803E}" dt="2024-11-21T18:05:04.745" v="10520" actId="20577"/>
          <ac:spMkLst>
            <pc:docMk/>
            <pc:sldMk cId="308240725" sldId="1648"/>
            <ac:spMk id="11" creationId="{3818AC5A-4C52-1D0C-5491-BCF85DD55DDF}"/>
          </ac:spMkLst>
        </pc:spChg>
        <pc:spChg chg="del">
          <ac:chgData name="Feng, Hao" userId="f18b81b7-cac8-440f-b763-100baa4ba3b7" providerId="ADAL" clId="{A693C3EF-0BDC-014B-9116-BD5D8071803E}" dt="2024-11-21T02:05:38.468" v="1539" actId="478"/>
          <ac:spMkLst>
            <pc:docMk/>
            <pc:sldMk cId="308240725" sldId="1648"/>
            <ac:spMk id="13" creationId="{6164146A-9ACF-173A-C713-FA97A19E88ED}"/>
          </ac:spMkLst>
        </pc:spChg>
        <pc:grpChg chg="mod">
          <ac:chgData name="Feng, Hao" userId="f18b81b7-cac8-440f-b763-100baa4ba3b7" providerId="ADAL" clId="{A693C3EF-0BDC-014B-9116-BD5D8071803E}" dt="2024-11-21T02:31:01.193" v="1958" actId="1076"/>
          <ac:grpSpMkLst>
            <pc:docMk/>
            <pc:sldMk cId="308240725" sldId="1648"/>
            <ac:grpSpMk id="7" creationId="{99B820A3-A96A-0E06-FC82-0A35A6504CD3}"/>
          </ac:grpSpMkLst>
        </pc:grpChg>
        <pc:grpChg chg="mod">
          <ac:chgData name="Feng, Hao" userId="f18b81b7-cac8-440f-b763-100baa4ba3b7" providerId="ADAL" clId="{A693C3EF-0BDC-014B-9116-BD5D8071803E}" dt="2024-11-21T02:29:31.099" v="1954" actId="1076"/>
          <ac:grpSpMkLst>
            <pc:docMk/>
            <pc:sldMk cId="308240725" sldId="1648"/>
            <ac:grpSpMk id="9" creationId="{4D5FCF6C-6199-A623-1EF5-4E839D7BAD85}"/>
          </ac:grpSpMkLst>
        </pc:grpChg>
        <pc:picChg chg="del">
          <ac:chgData name="Feng, Hao" userId="f18b81b7-cac8-440f-b763-100baa4ba3b7" providerId="ADAL" clId="{A693C3EF-0BDC-014B-9116-BD5D8071803E}" dt="2024-11-21T01:26:03.231" v="924" actId="478"/>
          <ac:picMkLst>
            <pc:docMk/>
            <pc:sldMk cId="308240725" sldId="1648"/>
            <ac:picMk id="10" creationId="{8B67DD6C-36F8-7157-16EA-C43A6D94F599}"/>
          </ac:picMkLst>
        </pc:picChg>
      </pc:sldChg>
      <pc:sldChg chg="delSp modSp add mod modNotesTx">
        <pc:chgData name="Feng, Hao" userId="f18b81b7-cac8-440f-b763-100baa4ba3b7" providerId="ADAL" clId="{A693C3EF-0BDC-014B-9116-BD5D8071803E}" dt="2024-11-21T18:36:30.270" v="12426" actId="313"/>
        <pc:sldMkLst>
          <pc:docMk/>
          <pc:sldMk cId="1741857299" sldId="1649"/>
        </pc:sldMkLst>
        <pc:spChg chg="mod">
          <ac:chgData name="Feng, Hao" userId="f18b81b7-cac8-440f-b763-100baa4ba3b7" providerId="ADAL" clId="{A693C3EF-0BDC-014B-9116-BD5D8071803E}" dt="2024-11-21T16:09:14.025" v="7043" actId="20577"/>
          <ac:spMkLst>
            <pc:docMk/>
            <pc:sldMk cId="1741857299" sldId="1649"/>
            <ac:spMk id="3" creationId="{0BFB013F-B4F8-AB5A-38FA-36AA3290406B}"/>
          </ac:spMkLst>
        </pc:spChg>
        <pc:spChg chg="mod">
          <ac:chgData name="Feng, Hao" userId="f18b81b7-cac8-440f-b763-100baa4ba3b7" providerId="ADAL" clId="{A693C3EF-0BDC-014B-9116-BD5D8071803E}" dt="2024-11-21T08:07:17.561" v="3990" actId="1076"/>
          <ac:spMkLst>
            <pc:docMk/>
            <pc:sldMk cId="1741857299" sldId="1649"/>
            <ac:spMk id="4" creationId="{DD345E5E-070A-8DF1-9A87-3759E4CD1097}"/>
          </ac:spMkLst>
        </pc:spChg>
        <pc:spChg chg="mod">
          <ac:chgData name="Feng, Hao" userId="f18b81b7-cac8-440f-b763-100baa4ba3b7" providerId="ADAL" clId="{A693C3EF-0BDC-014B-9116-BD5D8071803E}" dt="2024-11-21T03:11:13.982" v="2228" actId="20577"/>
          <ac:spMkLst>
            <pc:docMk/>
            <pc:sldMk cId="1741857299" sldId="1649"/>
            <ac:spMk id="7" creationId="{257AD753-EE3D-78D7-2B0C-2FFFF7F1ED97}"/>
          </ac:spMkLst>
        </pc:spChg>
        <pc:spChg chg="del mod">
          <ac:chgData name="Feng, Hao" userId="f18b81b7-cac8-440f-b763-100baa4ba3b7" providerId="ADAL" clId="{A693C3EF-0BDC-014B-9116-BD5D8071803E}" dt="2024-11-21T15:30:11.738" v="6469" actId="478"/>
          <ac:spMkLst>
            <pc:docMk/>
            <pc:sldMk cId="1741857299" sldId="1649"/>
            <ac:spMk id="8" creationId="{F80E464C-314E-12CE-F465-1854D0851FEB}"/>
          </ac:spMkLst>
        </pc:spChg>
        <pc:picChg chg="del mod">
          <ac:chgData name="Feng, Hao" userId="f18b81b7-cac8-440f-b763-100baa4ba3b7" providerId="ADAL" clId="{A693C3EF-0BDC-014B-9116-BD5D8071803E}" dt="2024-11-21T15:30:10.306" v="6468" actId="478"/>
          <ac:picMkLst>
            <pc:docMk/>
            <pc:sldMk cId="1741857299" sldId="1649"/>
            <ac:picMk id="6" creationId="{DECAB82C-0F7E-F7B9-1F7E-D3465559D90A}"/>
          </ac:picMkLst>
        </pc:picChg>
        <pc:picChg chg="mod">
          <ac:chgData name="Feng, Hao" userId="f18b81b7-cac8-440f-b763-100baa4ba3b7" providerId="ADAL" clId="{A693C3EF-0BDC-014B-9116-BD5D8071803E}" dt="2024-11-21T08:07:13.571" v="3989" actId="1076"/>
          <ac:picMkLst>
            <pc:docMk/>
            <pc:sldMk cId="1741857299" sldId="1649"/>
            <ac:picMk id="9" creationId="{2854AD8D-CB29-94B3-C0D6-F0F0CA96E7A1}"/>
          </ac:picMkLst>
        </pc:picChg>
        <pc:picChg chg="del">
          <ac:chgData name="Feng, Hao" userId="f18b81b7-cac8-440f-b763-100baa4ba3b7" providerId="ADAL" clId="{A693C3EF-0BDC-014B-9116-BD5D8071803E}" dt="2024-11-21T01:33:39.284" v="977" actId="478"/>
          <ac:picMkLst>
            <pc:docMk/>
            <pc:sldMk cId="1741857299" sldId="1649"/>
            <ac:picMk id="10" creationId="{508ECE90-6BE3-6DE5-E057-CAA06E36BE26}"/>
          </ac:picMkLst>
        </pc:picChg>
      </pc:sldChg>
      <pc:sldChg chg="addSp delSp modSp add mod ord modNotesTx">
        <pc:chgData name="Feng, Hao" userId="f18b81b7-cac8-440f-b763-100baa4ba3b7" providerId="ADAL" clId="{A693C3EF-0BDC-014B-9116-BD5D8071803E}" dt="2024-11-21T15:15:17.011" v="5839" actId="20577"/>
        <pc:sldMkLst>
          <pc:docMk/>
          <pc:sldMk cId="1440960055" sldId="1650"/>
        </pc:sldMkLst>
        <pc:spChg chg="mod">
          <ac:chgData name="Feng, Hao" userId="f18b81b7-cac8-440f-b763-100baa4ba3b7" providerId="ADAL" clId="{A693C3EF-0BDC-014B-9116-BD5D8071803E}" dt="2024-11-21T15:15:17.011" v="5839" actId="20577"/>
          <ac:spMkLst>
            <pc:docMk/>
            <pc:sldMk cId="1440960055" sldId="1650"/>
            <ac:spMk id="4" creationId="{CE81692B-44EF-22EB-6E2E-788B00B75A3F}"/>
          </ac:spMkLst>
        </pc:spChg>
        <pc:spChg chg="mod">
          <ac:chgData name="Feng, Hao" userId="f18b81b7-cac8-440f-b763-100baa4ba3b7" providerId="ADAL" clId="{A693C3EF-0BDC-014B-9116-BD5D8071803E}" dt="2024-11-21T07:54:26.358" v="3682"/>
          <ac:spMkLst>
            <pc:docMk/>
            <pc:sldMk cId="1440960055" sldId="1650"/>
            <ac:spMk id="7" creationId="{215E7EDE-2D2C-137A-3E92-BFE2F9D8AA83}"/>
          </ac:spMkLst>
        </pc:spChg>
        <pc:spChg chg="del">
          <ac:chgData name="Feng, Hao" userId="f18b81b7-cac8-440f-b763-100baa4ba3b7" providerId="ADAL" clId="{A693C3EF-0BDC-014B-9116-BD5D8071803E}" dt="2024-11-21T06:47:11.507" v="2916" actId="478"/>
          <ac:spMkLst>
            <pc:docMk/>
            <pc:sldMk cId="1440960055" sldId="1650"/>
            <ac:spMk id="9" creationId="{A1A5169C-69AB-8C9D-ACC9-80EC6FC20EBC}"/>
          </ac:spMkLst>
        </pc:spChg>
        <pc:spChg chg="del">
          <ac:chgData name="Feng, Hao" userId="f18b81b7-cac8-440f-b763-100baa4ba3b7" providerId="ADAL" clId="{A693C3EF-0BDC-014B-9116-BD5D8071803E}" dt="2024-11-21T06:47:03.598" v="2914" actId="478"/>
          <ac:spMkLst>
            <pc:docMk/>
            <pc:sldMk cId="1440960055" sldId="1650"/>
            <ac:spMk id="10" creationId="{8B93A8F6-D32C-9E84-45EB-2EEC82E1AD8E}"/>
          </ac:spMkLst>
        </pc:spChg>
        <pc:spChg chg="add mod">
          <ac:chgData name="Feng, Hao" userId="f18b81b7-cac8-440f-b763-100baa4ba3b7" providerId="ADAL" clId="{A693C3EF-0BDC-014B-9116-BD5D8071803E}" dt="2024-11-21T14:55:01.925" v="5039" actId="1076"/>
          <ac:spMkLst>
            <pc:docMk/>
            <pc:sldMk cId="1440960055" sldId="1650"/>
            <ac:spMk id="11" creationId="{DD6478EB-BE1D-1462-9811-5124AF7D8676}"/>
          </ac:spMkLst>
        </pc:spChg>
        <pc:spChg chg="add mod">
          <ac:chgData name="Feng, Hao" userId="f18b81b7-cac8-440f-b763-100baa4ba3b7" providerId="ADAL" clId="{A693C3EF-0BDC-014B-9116-BD5D8071803E}" dt="2024-11-21T14:55:11.315" v="5042" actId="20577"/>
          <ac:spMkLst>
            <pc:docMk/>
            <pc:sldMk cId="1440960055" sldId="1650"/>
            <ac:spMk id="12" creationId="{0A355173-39CF-122F-DAE5-143779E215FC}"/>
          </ac:spMkLst>
        </pc:spChg>
        <pc:spChg chg="del">
          <ac:chgData name="Feng, Hao" userId="f18b81b7-cac8-440f-b763-100baa4ba3b7" providerId="ADAL" clId="{A693C3EF-0BDC-014B-9116-BD5D8071803E}" dt="2024-11-21T07:17:22.335" v="3029" actId="478"/>
          <ac:spMkLst>
            <pc:docMk/>
            <pc:sldMk cId="1440960055" sldId="1650"/>
            <ac:spMk id="63" creationId="{340DB04F-9B7A-F9FA-AE32-87A7A05E0973}"/>
          </ac:spMkLst>
        </pc:spChg>
        <pc:spChg chg="mod">
          <ac:chgData name="Feng, Hao" userId="f18b81b7-cac8-440f-b763-100baa4ba3b7" providerId="ADAL" clId="{A693C3EF-0BDC-014B-9116-BD5D8071803E}" dt="2024-11-21T06:46:58.692" v="2912" actId="20577"/>
          <ac:spMkLst>
            <pc:docMk/>
            <pc:sldMk cId="1440960055" sldId="1650"/>
            <ac:spMk id="79" creationId="{2D0B770D-8EEF-02AA-6B4F-5CDD9127B3C6}"/>
          </ac:spMkLst>
        </pc:spChg>
        <pc:grpChg chg="del">
          <ac:chgData name="Feng, Hao" userId="f18b81b7-cac8-440f-b763-100baa4ba3b7" providerId="ADAL" clId="{A693C3EF-0BDC-014B-9116-BD5D8071803E}" dt="2024-11-21T06:47:02.011" v="2913" actId="478"/>
          <ac:grpSpMkLst>
            <pc:docMk/>
            <pc:sldMk cId="1440960055" sldId="1650"/>
            <ac:grpSpMk id="64" creationId="{45CFFCF6-03D4-D73F-1E60-B0B93FEFC5F4}"/>
          </ac:grpSpMkLst>
        </pc:grpChg>
        <pc:picChg chg="add mod">
          <ac:chgData name="Feng, Hao" userId="f18b81b7-cac8-440f-b763-100baa4ba3b7" providerId="ADAL" clId="{A693C3EF-0BDC-014B-9116-BD5D8071803E}" dt="2024-11-21T14:53:51.742" v="5024" actId="1076"/>
          <ac:picMkLst>
            <pc:docMk/>
            <pc:sldMk cId="1440960055" sldId="1650"/>
            <ac:picMk id="6" creationId="{9D880FFF-786F-CCA2-0568-6C5AEF13D7FC}"/>
          </ac:picMkLst>
        </pc:picChg>
        <pc:picChg chg="del">
          <ac:chgData name="Feng, Hao" userId="f18b81b7-cac8-440f-b763-100baa4ba3b7" providerId="ADAL" clId="{A693C3EF-0BDC-014B-9116-BD5D8071803E}" dt="2024-11-21T06:47:09.377" v="2915" actId="478"/>
          <ac:picMkLst>
            <pc:docMk/>
            <pc:sldMk cId="1440960055" sldId="1650"/>
            <ac:picMk id="8" creationId="{354FE469-3F91-C0BE-7963-24E22518D922}"/>
          </ac:picMkLst>
        </pc:picChg>
        <pc:picChg chg="del mod">
          <ac:chgData name="Feng, Hao" userId="f18b81b7-cac8-440f-b763-100baa4ba3b7" providerId="ADAL" clId="{A693C3EF-0BDC-014B-9116-BD5D8071803E}" dt="2024-11-21T07:17:20.469" v="3028" actId="478"/>
          <ac:picMkLst>
            <pc:docMk/>
            <pc:sldMk cId="1440960055" sldId="1650"/>
            <ac:picMk id="62" creationId="{B60EF75E-C01B-C501-4D9B-7990FBEAA86B}"/>
          </ac:picMkLst>
        </pc:picChg>
      </pc:sldChg>
      <pc:sldChg chg="addSp delSp modSp add mod modNotesTx">
        <pc:chgData name="Feng, Hao" userId="f18b81b7-cac8-440f-b763-100baa4ba3b7" providerId="ADAL" clId="{A693C3EF-0BDC-014B-9116-BD5D8071803E}" dt="2024-11-21T18:32:33.509" v="12008" actId="20577"/>
        <pc:sldMkLst>
          <pc:docMk/>
          <pc:sldMk cId="2310292680" sldId="1651"/>
        </pc:sldMkLst>
        <pc:spChg chg="mod">
          <ac:chgData name="Feng, Hao" userId="f18b81b7-cac8-440f-b763-100baa4ba3b7" providerId="ADAL" clId="{A693C3EF-0BDC-014B-9116-BD5D8071803E}" dt="2024-11-21T14:57:05.606" v="5135" actId="403"/>
          <ac:spMkLst>
            <pc:docMk/>
            <pc:sldMk cId="2310292680" sldId="1651"/>
            <ac:spMk id="4" creationId="{B1BB57AA-3FCE-4FBB-CB2E-37CCCAFC773D}"/>
          </ac:spMkLst>
        </pc:spChg>
        <pc:spChg chg="mod">
          <ac:chgData name="Feng, Hao" userId="f18b81b7-cac8-440f-b763-100baa4ba3b7" providerId="ADAL" clId="{A693C3EF-0BDC-014B-9116-BD5D8071803E}" dt="2024-11-21T07:54:29.372" v="3683"/>
          <ac:spMkLst>
            <pc:docMk/>
            <pc:sldMk cId="2310292680" sldId="1651"/>
            <ac:spMk id="7" creationId="{4B5656D7-22E6-8D4F-3D29-F597BDFED261}"/>
          </ac:spMkLst>
        </pc:spChg>
        <pc:grpChg chg="del mod">
          <ac:chgData name="Feng, Hao" userId="f18b81b7-cac8-440f-b763-100baa4ba3b7" providerId="ADAL" clId="{A693C3EF-0BDC-014B-9116-BD5D8071803E}" dt="2024-11-21T07:11:04.203" v="3014" actId="478"/>
          <ac:grpSpMkLst>
            <pc:docMk/>
            <pc:sldMk cId="2310292680" sldId="1651"/>
            <ac:grpSpMk id="5" creationId="{8B52F736-041C-0BB8-A905-9C99AE827AA2}"/>
          </ac:grpSpMkLst>
        </pc:grpChg>
        <pc:grpChg chg="del">
          <ac:chgData name="Feng, Hao" userId="f18b81b7-cac8-440f-b763-100baa4ba3b7" providerId="ADAL" clId="{A693C3EF-0BDC-014B-9116-BD5D8071803E}" dt="2024-11-21T07:16:54.213" v="3023" actId="478"/>
          <ac:grpSpMkLst>
            <pc:docMk/>
            <pc:sldMk cId="2310292680" sldId="1651"/>
            <ac:grpSpMk id="33" creationId="{E6433701-815E-439D-387B-F60F0161D2AC}"/>
          </ac:grpSpMkLst>
        </pc:grpChg>
        <pc:picChg chg="del">
          <ac:chgData name="Feng, Hao" userId="f18b81b7-cac8-440f-b763-100baa4ba3b7" providerId="ADAL" clId="{A693C3EF-0BDC-014B-9116-BD5D8071803E}" dt="2024-11-21T07:16:57.712" v="3024" actId="478"/>
          <ac:picMkLst>
            <pc:docMk/>
            <pc:sldMk cId="2310292680" sldId="1651"/>
            <ac:picMk id="9" creationId="{F39E4301-9925-FCD0-A9E7-2EA521297B93}"/>
          </ac:picMkLst>
        </pc:picChg>
        <pc:picChg chg="add mod">
          <ac:chgData name="Feng, Hao" userId="f18b81b7-cac8-440f-b763-100baa4ba3b7" providerId="ADAL" clId="{A693C3EF-0BDC-014B-9116-BD5D8071803E}" dt="2024-11-21T14:57:26.778" v="5138" actId="1076"/>
          <ac:picMkLst>
            <pc:docMk/>
            <pc:sldMk cId="2310292680" sldId="1651"/>
            <ac:picMk id="11" creationId="{9B5430F7-ACD0-945F-8871-2B314FF689E9}"/>
          </ac:picMkLst>
        </pc:picChg>
        <pc:picChg chg="add mod">
          <ac:chgData name="Feng, Hao" userId="f18b81b7-cac8-440f-b763-100baa4ba3b7" providerId="ADAL" clId="{A693C3EF-0BDC-014B-9116-BD5D8071803E}" dt="2024-11-21T14:57:28.400" v="5139" actId="1076"/>
          <ac:picMkLst>
            <pc:docMk/>
            <pc:sldMk cId="2310292680" sldId="1651"/>
            <ac:picMk id="15" creationId="{893290BB-3AA9-D0DF-5044-2D6A50815BD9}"/>
          </ac:picMkLst>
        </pc:picChg>
        <pc:cxnChg chg="mod">
          <ac:chgData name="Feng, Hao" userId="f18b81b7-cac8-440f-b763-100baa4ba3b7" providerId="ADAL" clId="{A693C3EF-0BDC-014B-9116-BD5D8071803E}" dt="2024-11-21T07:11:04.203" v="3014" actId="478"/>
          <ac:cxnSpMkLst>
            <pc:docMk/>
            <pc:sldMk cId="2310292680" sldId="1651"/>
            <ac:cxnSpMk id="20" creationId="{9F4DA9CD-3078-9CD7-2C86-4996584B11EF}"/>
          </ac:cxnSpMkLst>
        </pc:cxnChg>
        <pc:cxnChg chg="mod">
          <ac:chgData name="Feng, Hao" userId="f18b81b7-cac8-440f-b763-100baa4ba3b7" providerId="ADAL" clId="{A693C3EF-0BDC-014B-9116-BD5D8071803E}" dt="2024-11-21T07:11:04.203" v="3014" actId="478"/>
          <ac:cxnSpMkLst>
            <pc:docMk/>
            <pc:sldMk cId="2310292680" sldId="1651"/>
            <ac:cxnSpMk id="22" creationId="{D8951F13-DCE9-22BD-765F-F087C03D9017}"/>
          </ac:cxnSpMkLst>
        </pc:cxnChg>
      </pc:sldChg>
      <pc:sldChg chg="modSp add del mod ord">
        <pc:chgData name="Feng, Hao" userId="f18b81b7-cac8-440f-b763-100baa4ba3b7" providerId="ADAL" clId="{A693C3EF-0BDC-014B-9116-BD5D8071803E}" dt="2024-11-21T14:27:02.544" v="4299" actId="2696"/>
        <pc:sldMkLst>
          <pc:docMk/>
          <pc:sldMk cId="3859875024" sldId="1652"/>
        </pc:sldMkLst>
        <pc:spChg chg="mod">
          <ac:chgData name="Feng, Hao" userId="f18b81b7-cac8-440f-b763-100baa4ba3b7" providerId="ADAL" clId="{A693C3EF-0BDC-014B-9116-BD5D8071803E}" dt="2024-11-21T07:54:23.942" v="3681"/>
          <ac:spMkLst>
            <pc:docMk/>
            <pc:sldMk cId="3859875024" sldId="1652"/>
            <ac:spMk id="7" creationId="{A0CB0EEF-62CF-C216-B513-5E6BE7E8B19C}"/>
          </ac:spMkLst>
        </pc:spChg>
      </pc:sldChg>
      <pc:sldChg chg="addSp modSp add mod ord modNotesTx">
        <pc:chgData name="Feng, Hao" userId="f18b81b7-cac8-440f-b763-100baa4ba3b7" providerId="ADAL" clId="{A693C3EF-0BDC-014B-9116-BD5D8071803E}" dt="2024-11-21T18:06:04.116" v="10597" actId="20577"/>
        <pc:sldMkLst>
          <pc:docMk/>
          <pc:sldMk cId="92233264" sldId="1653"/>
        </pc:sldMkLst>
        <pc:spChg chg="mod">
          <ac:chgData name="Feng, Hao" userId="f18b81b7-cac8-440f-b763-100baa4ba3b7" providerId="ADAL" clId="{A693C3EF-0BDC-014B-9116-BD5D8071803E}" dt="2024-11-21T18:06:04.116" v="10597" actId="20577"/>
          <ac:spMkLst>
            <pc:docMk/>
            <pc:sldMk cId="92233264" sldId="1653"/>
            <ac:spMk id="3" creationId="{25C3B08A-8805-EF99-D75F-34BA94B8FE17}"/>
          </ac:spMkLst>
        </pc:spChg>
        <pc:picChg chg="add mod">
          <ac:chgData name="Feng, Hao" userId="f18b81b7-cac8-440f-b763-100baa4ba3b7" providerId="ADAL" clId="{A693C3EF-0BDC-014B-9116-BD5D8071803E}" dt="2024-11-21T16:05:44.655" v="6936" actId="1076"/>
          <ac:picMkLst>
            <pc:docMk/>
            <pc:sldMk cId="92233264" sldId="1653"/>
            <ac:picMk id="5" creationId="{D8F69F9B-F5A6-9C02-45B9-E2017172AE2D}"/>
          </ac:picMkLst>
        </pc:picChg>
      </pc:sldChg>
      <pc:sldChg chg="addSp delSp modSp add mod ord modNotesTx">
        <pc:chgData name="Feng, Hao" userId="f18b81b7-cac8-440f-b763-100baa4ba3b7" providerId="ADAL" clId="{A693C3EF-0BDC-014B-9116-BD5D8071803E}" dt="2024-11-21T18:47:18.457" v="13104" actId="20577"/>
        <pc:sldMkLst>
          <pc:docMk/>
          <pc:sldMk cId="2687392853" sldId="1654"/>
        </pc:sldMkLst>
        <pc:spChg chg="mod">
          <ac:chgData name="Feng, Hao" userId="f18b81b7-cac8-440f-b763-100baa4ba3b7" providerId="ADAL" clId="{A693C3EF-0BDC-014B-9116-BD5D8071803E}" dt="2024-11-21T18:46:25.332" v="13014" actId="20577"/>
          <ac:spMkLst>
            <pc:docMk/>
            <pc:sldMk cId="2687392853" sldId="1654"/>
            <ac:spMk id="4" creationId="{64045641-ADAA-5245-D4FB-E96F24FDF6D2}"/>
          </ac:spMkLst>
        </pc:spChg>
        <pc:picChg chg="del">
          <ac:chgData name="Feng, Hao" userId="f18b81b7-cac8-440f-b763-100baa4ba3b7" providerId="ADAL" clId="{A693C3EF-0BDC-014B-9116-BD5D8071803E}" dt="2024-11-21T06:33:25.820" v="2902" actId="478"/>
          <ac:picMkLst>
            <pc:docMk/>
            <pc:sldMk cId="2687392853" sldId="1654"/>
            <ac:picMk id="5" creationId="{1D68A66E-79C2-676C-6108-006D35E99FEF}"/>
          </ac:picMkLst>
        </pc:picChg>
        <pc:picChg chg="add mod">
          <ac:chgData name="Feng, Hao" userId="f18b81b7-cac8-440f-b763-100baa4ba3b7" providerId="ADAL" clId="{A693C3EF-0BDC-014B-9116-BD5D8071803E}" dt="2024-11-21T08:02:24.071" v="3739" actId="1076"/>
          <ac:picMkLst>
            <pc:docMk/>
            <pc:sldMk cId="2687392853" sldId="1654"/>
            <ac:picMk id="6" creationId="{D01BCAD8-ECFC-580E-D64E-0E23D0E84A02}"/>
          </ac:picMkLst>
        </pc:picChg>
        <pc:picChg chg="add del">
          <ac:chgData name="Feng, Hao" userId="f18b81b7-cac8-440f-b763-100baa4ba3b7" providerId="ADAL" clId="{A693C3EF-0BDC-014B-9116-BD5D8071803E}" dt="2024-11-21T06:33:32.745" v="2905" actId="478"/>
          <ac:picMkLst>
            <pc:docMk/>
            <pc:sldMk cId="2687392853" sldId="1654"/>
            <ac:picMk id="8" creationId="{F40E5831-0749-9A60-85E4-381C409BE455}"/>
          </ac:picMkLst>
        </pc:picChg>
        <pc:picChg chg="del">
          <ac:chgData name="Feng, Hao" userId="f18b81b7-cac8-440f-b763-100baa4ba3b7" providerId="ADAL" clId="{A693C3EF-0BDC-014B-9116-BD5D8071803E}" dt="2024-11-21T06:33:23.996" v="2901" actId="478"/>
          <ac:picMkLst>
            <pc:docMk/>
            <pc:sldMk cId="2687392853" sldId="1654"/>
            <ac:picMk id="9" creationId="{4E587042-0197-1CC0-B009-BA1104586EAD}"/>
          </ac:picMkLst>
        </pc:picChg>
      </pc:sldChg>
      <pc:sldChg chg="add del">
        <pc:chgData name="Feng, Hao" userId="f18b81b7-cac8-440f-b763-100baa4ba3b7" providerId="ADAL" clId="{A693C3EF-0BDC-014B-9116-BD5D8071803E}" dt="2024-11-21T04:11:25.529" v="2511"/>
        <pc:sldMkLst>
          <pc:docMk/>
          <pc:sldMk cId="1664314265" sldId="1655"/>
        </pc:sldMkLst>
      </pc:sldChg>
      <pc:sldChg chg="addSp delSp modSp add mod modNotesTx">
        <pc:chgData name="Feng, Hao" userId="f18b81b7-cac8-440f-b763-100baa4ba3b7" providerId="ADAL" clId="{A693C3EF-0BDC-014B-9116-BD5D8071803E}" dt="2024-11-21T18:45:37.336" v="12950" actId="20577"/>
        <pc:sldMkLst>
          <pc:docMk/>
          <pc:sldMk cId="2959713543" sldId="1655"/>
        </pc:sldMkLst>
        <pc:spChg chg="mod">
          <ac:chgData name="Feng, Hao" userId="f18b81b7-cac8-440f-b763-100baa4ba3b7" providerId="ADAL" clId="{A693C3EF-0BDC-014B-9116-BD5D8071803E}" dt="2024-11-21T18:16:05.778" v="11389" actId="20577"/>
          <ac:spMkLst>
            <pc:docMk/>
            <pc:sldMk cId="2959713543" sldId="1655"/>
            <ac:spMk id="4" creationId="{0E8034F0-E5F3-E32E-5635-C94687386AFB}"/>
          </ac:spMkLst>
        </pc:spChg>
        <pc:picChg chg="add del">
          <ac:chgData name="Feng, Hao" userId="f18b81b7-cac8-440f-b763-100baa4ba3b7" providerId="ADAL" clId="{A693C3EF-0BDC-014B-9116-BD5D8071803E}" dt="2024-11-21T07:48:44.601" v="3648" actId="478"/>
          <ac:picMkLst>
            <pc:docMk/>
            <pc:sldMk cId="2959713543" sldId="1655"/>
            <ac:picMk id="9" creationId="{84715BF8-0916-E687-F973-BFE7C8849D54}"/>
          </ac:picMkLst>
        </pc:picChg>
      </pc:sldChg>
      <pc:sldChg chg="addSp delSp modSp add mod modNotesTx">
        <pc:chgData name="Feng, Hao" userId="f18b81b7-cac8-440f-b763-100baa4ba3b7" providerId="ADAL" clId="{A693C3EF-0BDC-014B-9116-BD5D8071803E}" dt="2024-11-21T18:45:18.467" v="12947" actId="20577"/>
        <pc:sldMkLst>
          <pc:docMk/>
          <pc:sldMk cId="635963898" sldId="1656"/>
        </pc:sldMkLst>
        <pc:spChg chg="mod">
          <ac:chgData name="Feng, Hao" userId="f18b81b7-cac8-440f-b763-100baa4ba3b7" providerId="ADAL" clId="{A693C3EF-0BDC-014B-9116-BD5D8071803E}" dt="2024-11-21T07:42:10.289" v="3630" actId="20577"/>
          <ac:spMkLst>
            <pc:docMk/>
            <pc:sldMk cId="635963898" sldId="1656"/>
            <ac:spMk id="4" creationId="{ED49866A-2172-1DF7-B6CB-3AD5B92B25DE}"/>
          </ac:spMkLst>
        </pc:spChg>
        <pc:picChg chg="del">
          <ac:chgData name="Feng, Hao" userId="f18b81b7-cac8-440f-b763-100baa4ba3b7" providerId="ADAL" clId="{A693C3EF-0BDC-014B-9116-BD5D8071803E}" dt="2024-11-21T07:39:39.068" v="3454" actId="478"/>
          <ac:picMkLst>
            <pc:docMk/>
            <pc:sldMk cId="635963898" sldId="1656"/>
            <ac:picMk id="5" creationId="{95752C47-458F-3328-52AE-C14F6EBB1EB9}"/>
          </ac:picMkLst>
        </pc:picChg>
        <pc:picChg chg="del">
          <ac:chgData name="Feng, Hao" userId="f18b81b7-cac8-440f-b763-100baa4ba3b7" providerId="ADAL" clId="{A693C3EF-0BDC-014B-9116-BD5D8071803E}" dt="2024-11-21T07:39:40.272" v="3455" actId="478"/>
          <ac:picMkLst>
            <pc:docMk/>
            <pc:sldMk cId="635963898" sldId="1656"/>
            <ac:picMk id="8" creationId="{1FB63472-34FE-CA30-A4AC-A38590455462}"/>
          </ac:picMkLst>
        </pc:picChg>
        <pc:picChg chg="del">
          <ac:chgData name="Feng, Hao" userId="f18b81b7-cac8-440f-b763-100baa4ba3b7" providerId="ADAL" clId="{A693C3EF-0BDC-014B-9116-BD5D8071803E}" dt="2024-11-21T07:37:52.716" v="3366" actId="478"/>
          <ac:picMkLst>
            <pc:docMk/>
            <pc:sldMk cId="635963898" sldId="1656"/>
            <ac:picMk id="9" creationId="{E7EF51C7-7623-C495-ED8F-80A4B1BDD22F}"/>
          </ac:picMkLst>
        </pc:picChg>
        <pc:picChg chg="add mod">
          <ac:chgData name="Feng, Hao" userId="f18b81b7-cac8-440f-b763-100baa4ba3b7" providerId="ADAL" clId="{A693C3EF-0BDC-014B-9116-BD5D8071803E}" dt="2024-11-21T07:39:45.683" v="3458" actId="1076"/>
          <ac:picMkLst>
            <pc:docMk/>
            <pc:sldMk cId="635963898" sldId="1656"/>
            <ac:picMk id="4098" creationId="{DE7DEA88-2C11-2558-8F1D-506CF747AA96}"/>
          </ac:picMkLst>
        </pc:picChg>
      </pc:sldChg>
      <pc:sldChg chg="add del">
        <pc:chgData name="Feng, Hao" userId="f18b81b7-cac8-440f-b763-100baa4ba3b7" providerId="ADAL" clId="{A693C3EF-0BDC-014B-9116-BD5D8071803E}" dt="2024-11-21T07:37:43.121" v="3364" actId="2696"/>
        <pc:sldMkLst>
          <pc:docMk/>
          <pc:sldMk cId="1893653944" sldId="1656"/>
        </pc:sldMkLst>
      </pc:sldChg>
      <pc:sldChg chg="modSp add mod ord modNotesTx">
        <pc:chgData name="Feng, Hao" userId="f18b81b7-cac8-440f-b763-100baa4ba3b7" providerId="ADAL" clId="{A693C3EF-0BDC-014B-9116-BD5D8071803E}" dt="2024-11-21T16:41:23.854" v="8093"/>
        <pc:sldMkLst>
          <pc:docMk/>
          <pc:sldMk cId="3915567160" sldId="1657"/>
        </pc:sldMkLst>
        <pc:spChg chg="mod">
          <ac:chgData name="Feng, Hao" userId="f18b81b7-cac8-440f-b763-100baa4ba3b7" providerId="ADAL" clId="{A693C3EF-0BDC-014B-9116-BD5D8071803E}" dt="2024-11-21T16:37:19.187" v="8070" actId="20577"/>
          <ac:spMkLst>
            <pc:docMk/>
            <pc:sldMk cId="3915567160" sldId="1657"/>
            <ac:spMk id="3" creationId="{6D4F2D21-7265-2B22-C033-C6A5A2263599}"/>
          </ac:spMkLst>
        </pc:spChg>
        <pc:picChg chg="mod">
          <ac:chgData name="Feng, Hao" userId="f18b81b7-cac8-440f-b763-100baa4ba3b7" providerId="ADAL" clId="{A693C3EF-0BDC-014B-9116-BD5D8071803E}" dt="2024-11-21T16:34:43.581" v="7990" actId="1076"/>
          <ac:picMkLst>
            <pc:docMk/>
            <pc:sldMk cId="3915567160" sldId="1657"/>
            <ac:picMk id="10" creationId="{732A942A-5A54-677F-B652-1E728899A200}"/>
          </ac:picMkLst>
        </pc:picChg>
        <pc:picChg chg="mod">
          <ac:chgData name="Feng, Hao" userId="f18b81b7-cac8-440f-b763-100baa4ba3b7" providerId="ADAL" clId="{A693C3EF-0BDC-014B-9116-BD5D8071803E}" dt="2024-11-21T15:32:19.680" v="6499" actId="1076"/>
          <ac:picMkLst>
            <pc:docMk/>
            <pc:sldMk cId="3915567160" sldId="1657"/>
            <ac:picMk id="12" creationId="{D235FD9A-D4C5-E3D6-C1B8-F2E0054B5545}"/>
          </ac:picMkLst>
        </pc:picChg>
      </pc:sldChg>
      <pc:sldChg chg="delSp modSp add mod modNotesTx">
        <pc:chgData name="Feng, Hao" userId="f18b81b7-cac8-440f-b763-100baa4ba3b7" providerId="ADAL" clId="{A693C3EF-0BDC-014B-9116-BD5D8071803E}" dt="2024-11-21T17:46:46.563" v="9954" actId="1076"/>
        <pc:sldMkLst>
          <pc:docMk/>
          <pc:sldMk cId="3448354240" sldId="1658"/>
        </pc:sldMkLst>
        <pc:spChg chg="mod">
          <ac:chgData name="Feng, Hao" userId="f18b81b7-cac8-440f-b763-100baa4ba3b7" providerId="ADAL" clId="{A693C3EF-0BDC-014B-9116-BD5D8071803E}" dt="2024-11-21T17:46:40.122" v="9952" actId="20577"/>
          <ac:spMkLst>
            <pc:docMk/>
            <pc:sldMk cId="3448354240" sldId="1658"/>
            <ac:spMk id="11" creationId="{1253B61F-4AD6-2DD3-67D9-01E055741B4C}"/>
          </ac:spMkLst>
        </pc:spChg>
        <pc:picChg chg="del">
          <ac:chgData name="Feng, Hao" userId="f18b81b7-cac8-440f-b763-100baa4ba3b7" providerId="ADAL" clId="{A693C3EF-0BDC-014B-9116-BD5D8071803E}" dt="2024-11-21T14:44:41.107" v="4692" actId="478"/>
          <ac:picMkLst>
            <pc:docMk/>
            <pc:sldMk cId="3448354240" sldId="1658"/>
            <ac:picMk id="2" creationId="{B8D569EE-FC23-2886-A63C-8DAAD17F4E2C}"/>
          </ac:picMkLst>
        </pc:picChg>
        <pc:picChg chg="mod">
          <ac:chgData name="Feng, Hao" userId="f18b81b7-cac8-440f-b763-100baa4ba3b7" providerId="ADAL" clId="{A693C3EF-0BDC-014B-9116-BD5D8071803E}" dt="2024-11-21T17:46:46.563" v="9954" actId="1076"/>
          <ac:picMkLst>
            <pc:docMk/>
            <pc:sldMk cId="3448354240" sldId="1658"/>
            <ac:picMk id="14" creationId="{683E2F14-876E-D559-03CA-7167CC97F164}"/>
          </ac:picMkLst>
        </pc:picChg>
        <pc:picChg chg="del">
          <ac:chgData name="Feng, Hao" userId="f18b81b7-cac8-440f-b763-100baa4ba3b7" providerId="ADAL" clId="{A693C3EF-0BDC-014B-9116-BD5D8071803E}" dt="2024-11-21T14:45:06.638" v="4694" actId="478"/>
          <ac:picMkLst>
            <pc:docMk/>
            <pc:sldMk cId="3448354240" sldId="1658"/>
            <ac:picMk id="2050" creationId="{5FAD33E5-99A6-81D6-B1F3-F8092DD9C342}"/>
          </ac:picMkLst>
        </pc:picChg>
      </pc:sldChg>
      <pc:sldChg chg="delSp modSp add mod ord modNotesTx">
        <pc:chgData name="Feng, Hao" userId="f18b81b7-cac8-440f-b763-100baa4ba3b7" providerId="ADAL" clId="{A693C3EF-0BDC-014B-9116-BD5D8071803E}" dt="2024-11-21T15:07:24.469" v="5437" actId="20577"/>
        <pc:sldMkLst>
          <pc:docMk/>
          <pc:sldMk cId="2692722514" sldId="1659"/>
        </pc:sldMkLst>
        <pc:spChg chg="mod">
          <ac:chgData name="Feng, Hao" userId="f18b81b7-cac8-440f-b763-100baa4ba3b7" providerId="ADAL" clId="{A693C3EF-0BDC-014B-9116-BD5D8071803E}" dt="2024-11-21T14:50:34.995" v="5001" actId="14100"/>
          <ac:spMkLst>
            <pc:docMk/>
            <pc:sldMk cId="2692722514" sldId="1659"/>
            <ac:spMk id="4" creationId="{1EB97B31-00E2-209F-99BE-B7DFA09760EB}"/>
          </ac:spMkLst>
        </pc:spChg>
        <pc:spChg chg="mod">
          <ac:chgData name="Feng, Hao" userId="f18b81b7-cac8-440f-b763-100baa4ba3b7" providerId="ADAL" clId="{A693C3EF-0BDC-014B-9116-BD5D8071803E}" dt="2024-11-21T15:03:39.725" v="5144" actId="1076"/>
          <ac:spMkLst>
            <pc:docMk/>
            <pc:sldMk cId="2692722514" sldId="1659"/>
            <ac:spMk id="19" creationId="{F8B48476-CF39-91BA-E08B-3223B49BC5F2}"/>
          </ac:spMkLst>
        </pc:spChg>
        <pc:spChg chg="del">
          <ac:chgData name="Feng, Hao" userId="f18b81b7-cac8-440f-b763-100baa4ba3b7" providerId="ADAL" clId="{A693C3EF-0BDC-014B-9116-BD5D8071803E}" dt="2024-11-21T14:50:30.224" v="4999" actId="478"/>
          <ac:spMkLst>
            <pc:docMk/>
            <pc:sldMk cId="2692722514" sldId="1659"/>
            <ac:spMk id="32" creationId="{08F7969F-7DA8-5599-9FF7-FB4CEF274D6C}"/>
          </ac:spMkLst>
        </pc:spChg>
        <pc:graphicFrameChg chg="del">
          <ac:chgData name="Feng, Hao" userId="f18b81b7-cac8-440f-b763-100baa4ba3b7" providerId="ADAL" clId="{A693C3EF-0BDC-014B-9116-BD5D8071803E}" dt="2024-11-21T14:50:26.639" v="4997" actId="478"/>
          <ac:graphicFrameMkLst>
            <pc:docMk/>
            <pc:sldMk cId="2692722514" sldId="1659"/>
            <ac:graphicFrameMk id="9" creationId="{026D4FEC-49C3-FB50-B82B-2542AD471ECD}"/>
          </ac:graphicFrameMkLst>
        </pc:graphicFrameChg>
        <pc:picChg chg="del">
          <ac:chgData name="Feng, Hao" userId="f18b81b7-cac8-440f-b763-100baa4ba3b7" providerId="ADAL" clId="{A693C3EF-0BDC-014B-9116-BD5D8071803E}" dt="2024-11-21T14:50:27.439" v="4998" actId="478"/>
          <ac:picMkLst>
            <pc:docMk/>
            <pc:sldMk cId="2692722514" sldId="1659"/>
            <ac:picMk id="12" creationId="{A090AD5E-C442-B8C4-9594-B9C2A4BFCA6E}"/>
          </ac:picMkLst>
        </pc:picChg>
        <pc:picChg chg="mod">
          <ac:chgData name="Feng, Hao" userId="f18b81b7-cac8-440f-b763-100baa4ba3b7" providerId="ADAL" clId="{A693C3EF-0BDC-014B-9116-BD5D8071803E}" dt="2024-11-21T14:50:38.775" v="5002" actId="14100"/>
          <ac:picMkLst>
            <pc:docMk/>
            <pc:sldMk cId="2692722514" sldId="1659"/>
            <ac:picMk id="13" creationId="{F15D9595-2B6E-3A10-F41A-3BCDAB9019A1}"/>
          </ac:picMkLst>
        </pc:picChg>
        <pc:picChg chg="del">
          <ac:chgData name="Feng, Hao" userId="f18b81b7-cac8-440f-b763-100baa4ba3b7" providerId="ADAL" clId="{A693C3EF-0BDC-014B-9116-BD5D8071803E}" dt="2024-11-21T14:50:21.507" v="4996" actId="478"/>
          <ac:picMkLst>
            <pc:docMk/>
            <pc:sldMk cId="2692722514" sldId="1659"/>
            <ac:picMk id="14" creationId="{BB4C00E4-46D0-3C03-30E5-443F7DB2DE66}"/>
          </ac:picMkLst>
        </pc:picChg>
        <pc:picChg chg="mod">
          <ac:chgData name="Feng, Hao" userId="f18b81b7-cac8-440f-b763-100baa4ba3b7" providerId="ADAL" clId="{A693C3EF-0BDC-014B-9116-BD5D8071803E}" dt="2024-11-21T15:03:36.608" v="5143" actId="1076"/>
          <ac:picMkLst>
            <pc:docMk/>
            <pc:sldMk cId="2692722514" sldId="1659"/>
            <ac:picMk id="16" creationId="{25E8EB92-514B-EEC1-F99D-D65A11B103D4}"/>
          </ac:picMkLst>
        </pc:picChg>
      </pc:sldChg>
      <pc:sldChg chg="addSp delSp modSp add mod">
        <pc:chgData name="Feng, Hao" userId="f18b81b7-cac8-440f-b763-100baa4ba3b7" providerId="ADAL" clId="{A693C3EF-0BDC-014B-9116-BD5D8071803E}" dt="2024-11-21T16:08:53.214" v="7041" actId="20577"/>
        <pc:sldMkLst>
          <pc:docMk/>
          <pc:sldMk cId="1843267690" sldId="1660"/>
        </pc:sldMkLst>
        <pc:spChg chg="mod">
          <ac:chgData name="Feng, Hao" userId="f18b81b7-cac8-440f-b763-100baa4ba3b7" providerId="ADAL" clId="{A693C3EF-0BDC-014B-9116-BD5D8071803E}" dt="2024-11-21T16:08:53.214" v="7041" actId="20577"/>
          <ac:spMkLst>
            <pc:docMk/>
            <pc:sldMk cId="1843267690" sldId="1660"/>
            <ac:spMk id="3" creationId="{EB915CA3-971E-54EF-535C-544AAD7CDA2C}"/>
          </ac:spMkLst>
        </pc:spChg>
        <pc:spChg chg="add mod">
          <ac:chgData name="Feng, Hao" userId="f18b81b7-cac8-440f-b763-100baa4ba3b7" providerId="ADAL" clId="{A693C3EF-0BDC-014B-9116-BD5D8071803E}" dt="2024-11-21T15:22:05.952" v="6180" actId="693"/>
          <ac:spMkLst>
            <pc:docMk/>
            <pc:sldMk cId="1843267690" sldId="1660"/>
            <ac:spMk id="9" creationId="{6E750538-B641-6E2A-EE6D-6CEAA16B6E7E}"/>
          </ac:spMkLst>
        </pc:spChg>
        <pc:spChg chg="add mod">
          <ac:chgData name="Feng, Hao" userId="f18b81b7-cac8-440f-b763-100baa4ba3b7" providerId="ADAL" clId="{A693C3EF-0BDC-014B-9116-BD5D8071803E}" dt="2024-11-21T15:22:13.036" v="6182" actId="1076"/>
          <ac:spMkLst>
            <pc:docMk/>
            <pc:sldMk cId="1843267690" sldId="1660"/>
            <ac:spMk id="10" creationId="{08058C00-FF89-8E21-7541-D28BFEE5D412}"/>
          </ac:spMkLst>
        </pc:spChg>
        <pc:spChg chg="add mod">
          <ac:chgData name="Feng, Hao" userId="f18b81b7-cac8-440f-b763-100baa4ba3b7" providerId="ADAL" clId="{A693C3EF-0BDC-014B-9116-BD5D8071803E}" dt="2024-11-21T15:24:42.572" v="6196" actId="1076"/>
          <ac:spMkLst>
            <pc:docMk/>
            <pc:sldMk cId="1843267690" sldId="1660"/>
            <ac:spMk id="11" creationId="{4B492D91-5760-5179-9EB1-DE7CA347341A}"/>
          </ac:spMkLst>
        </pc:spChg>
        <pc:picChg chg="add mod">
          <ac:chgData name="Feng, Hao" userId="f18b81b7-cac8-440f-b763-100baa4ba3b7" providerId="ADAL" clId="{A693C3EF-0BDC-014B-9116-BD5D8071803E}" dt="2024-11-21T15:21:30.283" v="6172" actId="1076"/>
          <ac:picMkLst>
            <pc:docMk/>
            <pc:sldMk cId="1843267690" sldId="1660"/>
            <ac:picMk id="5" creationId="{AD54AFF6-04D2-EED1-81AF-F1C1A0210770}"/>
          </ac:picMkLst>
        </pc:picChg>
        <pc:picChg chg="add mod">
          <ac:chgData name="Feng, Hao" userId="f18b81b7-cac8-440f-b763-100baa4ba3b7" providerId="ADAL" clId="{A693C3EF-0BDC-014B-9116-BD5D8071803E}" dt="2024-11-21T15:21:44.686" v="6176" actId="1076"/>
          <ac:picMkLst>
            <pc:docMk/>
            <pc:sldMk cId="1843267690" sldId="1660"/>
            <ac:picMk id="8" creationId="{EFADEE57-DCB4-6623-C972-B47386875869}"/>
          </ac:picMkLst>
        </pc:picChg>
        <pc:picChg chg="del">
          <ac:chgData name="Feng, Hao" userId="f18b81b7-cac8-440f-b763-100baa4ba3b7" providerId="ADAL" clId="{A693C3EF-0BDC-014B-9116-BD5D8071803E}" dt="2024-11-21T15:20:54.093" v="6168" actId="478"/>
          <ac:picMkLst>
            <pc:docMk/>
            <pc:sldMk cId="1843267690" sldId="1660"/>
            <ac:picMk id="12" creationId="{8338CA29-99B6-B7D3-00EB-18431A81C436}"/>
          </ac:picMkLst>
        </pc:picChg>
        <pc:cxnChg chg="add mod">
          <ac:chgData name="Feng, Hao" userId="f18b81b7-cac8-440f-b763-100baa4ba3b7" providerId="ADAL" clId="{A693C3EF-0BDC-014B-9116-BD5D8071803E}" dt="2024-11-21T15:24:44.769" v="6197" actId="208"/>
          <ac:cxnSpMkLst>
            <pc:docMk/>
            <pc:sldMk cId="1843267690" sldId="1660"/>
            <ac:cxnSpMk id="14" creationId="{A9B23598-2F0E-27BB-4BC3-791643E9E256}"/>
          </ac:cxnSpMkLst>
        </pc:cxnChg>
      </pc:sldChg>
      <pc:sldChg chg="modSp add mod modNotesTx">
        <pc:chgData name="Feng, Hao" userId="f18b81b7-cac8-440f-b763-100baa4ba3b7" providerId="ADAL" clId="{A693C3EF-0BDC-014B-9116-BD5D8071803E}" dt="2024-11-21T18:36:43.162" v="12446" actId="20577"/>
        <pc:sldMkLst>
          <pc:docMk/>
          <pc:sldMk cId="2631299590" sldId="1661"/>
        </pc:sldMkLst>
        <pc:spChg chg="mod">
          <ac:chgData name="Feng, Hao" userId="f18b81b7-cac8-440f-b763-100baa4ba3b7" providerId="ADAL" clId="{A693C3EF-0BDC-014B-9116-BD5D8071803E}" dt="2024-11-21T15:31:19.097" v="6498" actId="20577"/>
          <ac:spMkLst>
            <pc:docMk/>
            <pc:sldMk cId="2631299590" sldId="1661"/>
            <ac:spMk id="3" creationId="{724CF623-3196-813C-ACBB-D1A0ED3E03EF}"/>
          </ac:spMkLst>
        </pc:spChg>
        <pc:picChg chg="mod">
          <ac:chgData name="Feng, Hao" userId="f18b81b7-cac8-440f-b763-100baa4ba3b7" providerId="ADAL" clId="{A693C3EF-0BDC-014B-9116-BD5D8071803E}" dt="2024-11-21T15:30:28.113" v="6475" actId="1076"/>
          <ac:picMkLst>
            <pc:docMk/>
            <pc:sldMk cId="2631299590" sldId="1661"/>
            <ac:picMk id="6" creationId="{6185B3A4-1DF1-0E4C-D82A-1C46172BB103}"/>
          </ac:picMkLst>
        </pc:picChg>
      </pc:sldChg>
      <pc:sldChg chg="add modNotesTx">
        <pc:chgData name="Feng, Hao" userId="f18b81b7-cac8-440f-b763-100baa4ba3b7" providerId="ADAL" clId="{A693C3EF-0BDC-014B-9116-BD5D8071803E}" dt="2024-11-21T18:12:47.594" v="11206" actId="20577"/>
        <pc:sldMkLst>
          <pc:docMk/>
          <pc:sldMk cId="3391592705" sldId="1662"/>
        </pc:sldMkLst>
      </pc:sldChg>
      <pc:sldChg chg="addSp modSp new mod">
        <pc:chgData name="Feng, Hao" userId="f18b81b7-cac8-440f-b763-100baa4ba3b7" providerId="ADAL" clId="{A693C3EF-0BDC-014B-9116-BD5D8071803E}" dt="2024-11-21T18:50:03.656" v="13127" actId="1076"/>
        <pc:sldMkLst>
          <pc:docMk/>
          <pc:sldMk cId="358574855" sldId="1663"/>
        </pc:sldMkLst>
        <pc:spChg chg="add mod">
          <ac:chgData name="Feng, Hao" userId="f18b81b7-cac8-440f-b763-100baa4ba3b7" providerId="ADAL" clId="{A693C3EF-0BDC-014B-9116-BD5D8071803E}" dt="2024-11-21T18:48:00.785" v="13107" actId="1076"/>
          <ac:spMkLst>
            <pc:docMk/>
            <pc:sldMk cId="358574855" sldId="1663"/>
            <ac:spMk id="2" creationId="{C0AF6FC9-E80F-8835-3836-A51244DAAA3F}"/>
          </ac:spMkLst>
        </pc:spChg>
        <pc:spChg chg="mod">
          <ac:chgData name="Feng, Hao" userId="f18b81b7-cac8-440f-b763-100baa4ba3b7" providerId="ADAL" clId="{A693C3EF-0BDC-014B-9116-BD5D8071803E}" dt="2024-11-21T18:48:57.459" v="13114"/>
          <ac:spMkLst>
            <pc:docMk/>
            <pc:sldMk cId="358574855" sldId="1663"/>
            <ac:spMk id="4" creationId="{D440AEEB-7119-AC4A-3BE0-C7DE6EF8F450}"/>
          </ac:spMkLst>
        </pc:spChg>
        <pc:spChg chg="mod">
          <ac:chgData name="Feng, Hao" userId="f18b81b7-cac8-440f-b763-100baa4ba3b7" providerId="ADAL" clId="{A693C3EF-0BDC-014B-9116-BD5D8071803E}" dt="2024-11-21T18:48:57.459" v="13114"/>
          <ac:spMkLst>
            <pc:docMk/>
            <pc:sldMk cId="358574855" sldId="1663"/>
            <ac:spMk id="5" creationId="{A2902CEE-4732-211C-E83E-1B0D8EB1CA3F}"/>
          </ac:spMkLst>
        </pc:spChg>
        <pc:spChg chg="mod">
          <ac:chgData name="Feng, Hao" userId="f18b81b7-cac8-440f-b763-100baa4ba3b7" providerId="ADAL" clId="{A693C3EF-0BDC-014B-9116-BD5D8071803E}" dt="2024-11-21T18:48:57.459" v="13114"/>
          <ac:spMkLst>
            <pc:docMk/>
            <pc:sldMk cId="358574855" sldId="1663"/>
            <ac:spMk id="6" creationId="{5515B42D-AE12-03B7-4D37-9E52E00E984E}"/>
          </ac:spMkLst>
        </pc:spChg>
        <pc:spChg chg="mod">
          <ac:chgData name="Feng, Hao" userId="f18b81b7-cac8-440f-b763-100baa4ba3b7" providerId="ADAL" clId="{A693C3EF-0BDC-014B-9116-BD5D8071803E}" dt="2024-11-21T18:48:57.459" v="13114"/>
          <ac:spMkLst>
            <pc:docMk/>
            <pc:sldMk cId="358574855" sldId="1663"/>
            <ac:spMk id="9" creationId="{C82775C2-89EC-0094-BF87-6DB4CF95ABEB}"/>
          </ac:spMkLst>
        </pc:spChg>
        <pc:spChg chg="mod">
          <ac:chgData name="Feng, Hao" userId="f18b81b7-cac8-440f-b763-100baa4ba3b7" providerId="ADAL" clId="{A693C3EF-0BDC-014B-9116-BD5D8071803E}" dt="2024-11-21T18:48:57.459" v="13114"/>
          <ac:spMkLst>
            <pc:docMk/>
            <pc:sldMk cId="358574855" sldId="1663"/>
            <ac:spMk id="10" creationId="{38B7675B-15A8-C813-615B-30F2B656839F}"/>
          </ac:spMkLst>
        </pc:spChg>
        <pc:spChg chg="add mod">
          <ac:chgData name="Feng, Hao" userId="f18b81b7-cac8-440f-b763-100baa4ba3b7" providerId="ADAL" clId="{A693C3EF-0BDC-014B-9116-BD5D8071803E}" dt="2024-11-21T18:50:03.656" v="13127" actId="1076"/>
          <ac:spMkLst>
            <pc:docMk/>
            <pc:sldMk cId="358574855" sldId="1663"/>
            <ac:spMk id="11" creationId="{80109CF8-7BC0-5A97-24D3-2DBC22E5459B}"/>
          </ac:spMkLst>
        </pc:spChg>
        <pc:grpChg chg="add mod">
          <ac:chgData name="Feng, Hao" userId="f18b81b7-cac8-440f-b763-100baa4ba3b7" providerId="ADAL" clId="{A693C3EF-0BDC-014B-9116-BD5D8071803E}" dt="2024-11-21T18:48:57.459" v="13114"/>
          <ac:grpSpMkLst>
            <pc:docMk/>
            <pc:sldMk cId="358574855" sldId="1663"/>
            <ac:grpSpMk id="3" creationId="{7F1774E8-EB11-C478-9CC6-C38ACA6755E1}"/>
          </ac:grpSpMkLst>
        </pc:grpChg>
        <pc:cxnChg chg="mod">
          <ac:chgData name="Feng, Hao" userId="f18b81b7-cac8-440f-b763-100baa4ba3b7" providerId="ADAL" clId="{A693C3EF-0BDC-014B-9116-BD5D8071803E}" dt="2024-11-21T18:48:57.459" v="13114"/>
          <ac:cxnSpMkLst>
            <pc:docMk/>
            <pc:sldMk cId="358574855" sldId="1663"/>
            <ac:cxnSpMk id="7" creationId="{C38440A3-F2F1-7CE1-DD68-3ED0F923F228}"/>
          </ac:cxnSpMkLst>
        </pc:cxnChg>
        <pc:cxnChg chg="mod">
          <ac:chgData name="Feng, Hao" userId="f18b81b7-cac8-440f-b763-100baa4ba3b7" providerId="ADAL" clId="{A693C3EF-0BDC-014B-9116-BD5D8071803E}" dt="2024-11-21T18:48:57.459" v="13114"/>
          <ac:cxnSpMkLst>
            <pc:docMk/>
            <pc:sldMk cId="358574855" sldId="1663"/>
            <ac:cxnSpMk id="8" creationId="{EDCEC87E-63ED-C773-386D-676A9A8FC418}"/>
          </ac:cxnSpMkLst>
        </pc:cxnChg>
      </pc:sldChg>
      <pc:sldChg chg="addSp modSp new mod">
        <pc:chgData name="Feng, Hao" userId="f18b81b7-cac8-440f-b763-100baa4ba3b7" providerId="ADAL" clId="{A693C3EF-0BDC-014B-9116-BD5D8071803E}" dt="2024-11-21T18:49:55.803" v="13125" actId="1076"/>
        <pc:sldMkLst>
          <pc:docMk/>
          <pc:sldMk cId="2674963471" sldId="1664"/>
        </pc:sldMkLst>
        <pc:spChg chg="add mod">
          <ac:chgData name="Feng, Hao" userId="f18b81b7-cac8-440f-b763-100baa4ba3b7" providerId="ADAL" clId="{A693C3EF-0BDC-014B-9116-BD5D8071803E}" dt="2024-11-21T18:48:15.601" v="13110" actId="1076"/>
          <ac:spMkLst>
            <pc:docMk/>
            <pc:sldMk cId="2674963471" sldId="1664"/>
            <ac:spMk id="2" creationId="{775BDFE2-AE8D-E943-C490-1CC9CAF8736E}"/>
          </ac:spMkLst>
        </pc:spChg>
        <pc:spChg chg="mod">
          <ac:chgData name="Feng, Hao" userId="f18b81b7-cac8-440f-b763-100baa4ba3b7" providerId="ADAL" clId="{A693C3EF-0BDC-014B-9116-BD5D8071803E}" dt="2024-11-21T18:49:01.374" v="13115"/>
          <ac:spMkLst>
            <pc:docMk/>
            <pc:sldMk cId="2674963471" sldId="1664"/>
            <ac:spMk id="4" creationId="{346A2922-96DA-2467-3991-EFBE492F7A3C}"/>
          </ac:spMkLst>
        </pc:spChg>
        <pc:spChg chg="mod">
          <ac:chgData name="Feng, Hao" userId="f18b81b7-cac8-440f-b763-100baa4ba3b7" providerId="ADAL" clId="{A693C3EF-0BDC-014B-9116-BD5D8071803E}" dt="2024-11-21T18:49:01.374" v="13115"/>
          <ac:spMkLst>
            <pc:docMk/>
            <pc:sldMk cId="2674963471" sldId="1664"/>
            <ac:spMk id="5" creationId="{BEF72BE0-8448-2C21-BEDC-4A4C0184EFDB}"/>
          </ac:spMkLst>
        </pc:spChg>
        <pc:spChg chg="mod">
          <ac:chgData name="Feng, Hao" userId="f18b81b7-cac8-440f-b763-100baa4ba3b7" providerId="ADAL" clId="{A693C3EF-0BDC-014B-9116-BD5D8071803E}" dt="2024-11-21T18:49:01.374" v="13115"/>
          <ac:spMkLst>
            <pc:docMk/>
            <pc:sldMk cId="2674963471" sldId="1664"/>
            <ac:spMk id="6" creationId="{30CAA5A5-B807-E7DB-1C3A-596FF616FABB}"/>
          </ac:spMkLst>
        </pc:spChg>
        <pc:spChg chg="mod">
          <ac:chgData name="Feng, Hao" userId="f18b81b7-cac8-440f-b763-100baa4ba3b7" providerId="ADAL" clId="{A693C3EF-0BDC-014B-9116-BD5D8071803E}" dt="2024-11-21T18:49:01.374" v="13115"/>
          <ac:spMkLst>
            <pc:docMk/>
            <pc:sldMk cId="2674963471" sldId="1664"/>
            <ac:spMk id="9" creationId="{38D9E011-AFEF-3CDC-5291-C54A98D7B17D}"/>
          </ac:spMkLst>
        </pc:spChg>
        <pc:spChg chg="mod">
          <ac:chgData name="Feng, Hao" userId="f18b81b7-cac8-440f-b763-100baa4ba3b7" providerId="ADAL" clId="{A693C3EF-0BDC-014B-9116-BD5D8071803E}" dt="2024-11-21T18:49:01.374" v="13115"/>
          <ac:spMkLst>
            <pc:docMk/>
            <pc:sldMk cId="2674963471" sldId="1664"/>
            <ac:spMk id="10" creationId="{997E1130-816C-B83E-3716-6E42C66BE4D1}"/>
          </ac:spMkLst>
        </pc:spChg>
        <pc:spChg chg="add mod">
          <ac:chgData name="Feng, Hao" userId="f18b81b7-cac8-440f-b763-100baa4ba3b7" providerId="ADAL" clId="{A693C3EF-0BDC-014B-9116-BD5D8071803E}" dt="2024-11-21T18:49:55.803" v="13125" actId="1076"/>
          <ac:spMkLst>
            <pc:docMk/>
            <pc:sldMk cId="2674963471" sldId="1664"/>
            <ac:spMk id="11" creationId="{A1C46006-B723-3B97-20E3-F6CFD11C607F}"/>
          </ac:spMkLst>
        </pc:spChg>
        <pc:grpChg chg="add mod">
          <ac:chgData name="Feng, Hao" userId="f18b81b7-cac8-440f-b763-100baa4ba3b7" providerId="ADAL" clId="{A693C3EF-0BDC-014B-9116-BD5D8071803E}" dt="2024-11-21T18:49:01.374" v="13115"/>
          <ac:grpSpMkLst>
            <pc:docMk/>
            <pc:sldMk cId="2674963471" sldId="1664"/>
            <ac:grpSpMk id="3" creationId="{D6128CF6-A404-7BE6-C8BC-7F5ACB771451}"/>
          </ac:grpSpMkLst>
        </pc:grpChg>
        <pc:cxnChg chg="mod">
          <ac:chgData name="Feng, Hao" userId="f18b81b7-cac8-440f-b763-100baa4ba3b7" providerId="ADAL" clId="{A693C3EF-0BDC-014B-9116-BD5D8071803E}" dt="2024-11-21T18:49:01.374" v="13115"/>
          <ac:cxnSpMkLst>
            <pc:docMk/>
            <pc:sldMk cId="2674963471" sldId="1664"/>
            <ac:cxnSpMk id="7" creationId="{A325D939-DC78-E7DD-250E-14A26630A66B}"/>
          </ac:cxnSpMkLst>
        </pc:cxnChg>
        <pc:cxnChg chg="mod">
          <ac:chgData name="Feng, Hao" userId="f18b81b7-cac8-440f-b763-100baa4ba3b7" providerId="ADAL" clId="{A693C3EF-0BDC-014B-9116-BD5D8071803E}" dt="2024-11-21T18:49:01.374" v="13115"/>
          <ac:cxnSpMkLst>
            <pc:docMk/>
            <pc:sldMk cId="2674963471" sldId="1664"/>
            <ac:cxnSpMk id="8" creationId="{7B805FB4-9D19-30C5-AF0B-23B83A3A95A7}"/>
          </ac:cxnSpMkLst>
        </pc:cxnChg>
      </pc:sldChg>
      <pc:sldChg chg="addSp modSp new mod">
        <pc:chgData name="Feng, Hao" userId="f18b81b7-cac8-440f-b763-100baa4ba3b7" providerId="ADAL" clId="{A693C3EF-0BDC-014B-9116-BD5D8071803E}" dt="2024-11-21T18:49:45.751" v="13123" actId="693"/>
        <pc:sldMkLst>
          <pc:docMk/>
          <pc:sldMk cId="3941764461" sldId="1665"/>
        </pc:sldMkLst>
        <pc:spChg chg="add mod">
          <ac:chgData name="Feng, Hao" userId="f18b81b7-cac8-440f-b763-100baa4ba3b7" providerId="ADAL" clId="{A693C3EF-0BDC-014B-9116-BD5D8071803E}" dt="2024-11-21T18:48:32.284" v="13113" actId="1076"/>
          <ac:spMkLst>
            <pc:docMk/>
            <pc:sldMk cId="3941764461" sldId="1665"/>
            <ac:spMk id="2" creationId="{95695A85-8C62-3AD2-76A8-B70B003B165F}"/>
          </ac:spMkLst>
        </pc:spChg>
        <pc:spChg chg="mod">
          <ac:chgData name="Feng, Hao" userId="f18b81b7-cac8-440f-b763-100baa4ba3b7" providerId="ADAL" clId="{A693C3EF-0BDC-014B-9116-BD5D8071803E}" dt="2024-11-21T18:49:04.541" v="13116"/>
          <ac:spMkLst>
            <pc:docMk/>
            <pc:sldMk cId="3941764461" sldId="1665"/>
            <ac:spMk id="4" creationId="{DD11C268-11C4-9D7C-B984-7D9C6BB82ED1}"/>
          </ac:spMkLst>
        </pc:spChg>
        <pc:spChg chg="mod">
          <ac:chgData name="Feng, Hao" userId="f18b81b7-cac8-440f-b763-100baa4ba3b7" providerId="ADAL" clId="{A693C3EF-0BDC-014B-9116-BD5D8071803E}" dt="2024-11-21T18:49:04.541" v="13116"/>
          <ac:spMkLst>
            <pc:docMk/>
            <pc:sldMk cId="3941764461" sldId="1665"/>
            <ac:spMk id="5" creationId="{8E7C6062-4663-C865-9A76-F93AEF37E7F2}"/>
          </ac:spMkLst>
        </pc:spChg>
        <pc:spChg chg="mod">
          <ac:chgData name="Feng, Hao" userId="f18b81b7-cac8-440f-b763-100baa4ba3b7" providerId="ADAL" clId="{A693C3EF-0BDC-014B-9116-BD5D8071803E}" dt="2024-11-21T18:49:04.541" v="13116"/>
          <ac:spMkLst>
            <pc:docMk/>
            <pc:sldMk cId="3941764461" sldId="1665"/>
            <ac:spMk id="6" creationId="{DF19D71A-A764-92E4-C402-9BC1AD3C0C82}"/>
          </ac:spMkLst>
        </pc:spChg>
        <pc:spChg chg="mod">
          <ac:chgData name="Feng, Hao" userId="f18b81b7-cac8-440f-b763-100baa4ba3b7" providerId="ADAL" clId="{A693C3EF-0BDC-014B-9116-BD5D8071803E}" dt="2024-11-21T18:49:04.541" v="13116"/>
          <ac:spMkLst>
            <pc:docMk/>
            <pc:sldMk cId="3941764461" sldId="1665"/>
            <ac:spMk id="9" creationId="{330505F4-3A64-76E3-C9D2-7AA277CDDEA5}"/>
          </ac:spMkLst>
        </pc:spChg>
        <pc:spChg chg="mod">
          <ac:chgData name="Feng, Hao" userId="f18b81b7-cac8-440f-b763-100baa4ba3b7" providerId="ADAL" clId="{A693C3EF-0BDC-014B-9116-BD5D8071803E}" dt="2024-11-21T18:49:04.541" v="13116"/>
          <ac:spMkLst>
            <pc:docMk/>
            <pc:sldMk cId="3941764461" sldId="1665"/>
            <ac:spMk id="10" creationId="{A5D38D6F-FA4B-5725-B4B7-93C6F8D219D6}"/>
          </ac:spMkLst>
        </pc:spChg>
        <pc:spChg chg="add mod">
          <ac:chgData name="Feng, Hao" userId="f18b81b7-cac8-440f-b763-100baa4ba3b7" providerId="ADAL" clId="{A693C3EF-0BDC-014B-9116-BD5D8071803E}" dt="2024-11-21T18:49:45.751" v="13123" actId="693"/>
          <ac:spMkLst>
            <pc:docMk/>
            <pc:sldMk cId="3941764461" sldId="1665"/>
            <ac:spMk id="11" creationId="{7CA83903-4B85-4AB1-9D81-45F3FA6ABA78}"/>
          </ac:spMkLst>
        </pc:spChg>
        <pc:grpChg chg="add mod">
          <ac:chgData name="Feng, Hao" userId="f18b81b7-cac8-440f-b763-100baa4ba3b7" providerId="ADAL" clId="{A693C3EF-0BDC-014B-9116-BD5D8071803E}" dt="2024-11-21T18:49:04.541" v="13116"/>
          <ac:grpSpMkLst>
            <pc:docMk/>
            <pc:sldMk cId="3941764461" sldId="1665"/>
            <ac:grpSpMk id="3" creationId="{BDE9290B-3D28-3A64-1524-7700E3B88118}"/>
          </ac:grpSpMkLst>
        </pc:grpChg>
        <pc:cxnChg chg="mod">
          <ac:chgData name="Feng, Hao" userId="f18b81b7-cac8-440f-b763-100baa4ba3b7" providerId="ADAL" clId="{A693C3EF-0BDC-014B-9116-BD5D8071803E}" dt="2024-11-21T18:49:04.541" v="13116"/>
          <ac:cxnSpMkLst>
            <pc:docMk/>
            <pc:sldMk cId="3941764461" sldId="1665"/>
            <ac:cxnSpMk id="7" creationId="{A344C6BA-056F-C302-7D62-DFC2F878A6C4}"/>
          </ac:cxnSpMkLst>
        </pc:cxnChg>
        <pc:cxnChg chg="mod">
          <ac:chgData name="Feng, Hao" userId="f18b81b7-cac8-440f-b763-100baa4ba3b7" providerId="ADAL" clId="{A693C3EF-0BDC-014B-9116-BD5D8071803E}" dt="2024-11-21T18:49:04.541" v="13116"/>
          <ac:cxnSpMkLst>
            <pc:docMk/>
            <pc:sldMk cId="3941764461" sldId="1665"/>
            <ac:cxnSpMk id="8" creationId="{7A2986D4-DCDA-30C4-D3DA-79CA7764F52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78783-BDAD-4190-A5B2-1360CC5084F2}"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61345-1D34-465A-99ED-4969C02A8315}" type="slidenum">
              <a:rPr lang="en-US" smtClean="0"/>
              <a:t>‹#›</a:t>
            </a:fld>
            <a:endParaRPr lang="en-US"/>
          </a:p>
        </p:txBody>
      </p:sp>
    </p:spTree>
    <p:extLst>
      <p:ext uri="{BB962C8B-B14F-4D97-AF65-F5344CB8AC3E}">
        <p14:creationId xmlns:p14="http://schemas.microsoft.com/office/powerpoint/2010/main" val="3703968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Hello everyone, this is Hao Feng from </a:t>
            </a:r>
            <a:r>
              <a:rPr lang="en-US" dirty="0" err="1"/>
              <a:t>Inidiana</a:t>
            </a:r>
            <a:r>
              <a:rPr lang="en-US" dirty="0"/>
              <a:t> university. Today I would like to share our work </a:t>
            </a:r>
            <a:r>
              <a:rPr lang="en-US" dirty="0" err="1"/>
              <a:t>xxxx</a:t>
            </a:r>
            <a:r>
              <a:rPr lang="en-US" dirty="0"/>
              <a:t> </a:t>
            </a:r>
            <a:r>
              <a:rPr lang="en-US" dirty="0" err="1"/>
              <a:t>coorperate</a:t>
            </a:r>
            <a:r>
              <a:rPr lang="en-US" dirty="0"/>
              <a:t> with Meta and university of Rochester.</a:t>
            </a:r>
            <a:endParaRPr dirty="0"/>
          </a:p>
        </p:txBody>
      </p:sp>
    </p:spTree>
    <p:extLst>
      <p:ext uri="{BB962C8B-B14F-4D97-AF65-F5344CB8AC3E}">
        <p14:creationId xmlns:p14="http://schemas.microsoft.com/office/powerpoint/2010/main" val="130030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E54E1-FA8F-257F-D84B-A0213304A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CA7493-938E-6EDC-A5F9-2C56827706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5CEF9B-CB54-2150-BA07-20328C2441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Embedding table has different sizes and different distributions</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same error bound does not fit all embedding tables.</a:t>
            </a:r>
            <a:br>
              <a:rPr lang="en-US" sz="1200" dirty="0">
                <a:solidFill>
                  <a:prstClr val="black"/>
                </a:solidFill>
                <a:latin typeface="Arial" panose="020B0604020202020204" pitchFamily="34" charset="0"/>
                <a:cs typeface="Arial" panose="020B0604020202020204" pitchFamily="34" charset="0"/>
              </a:rPr>
            </a:br>
            <a:br>
              <a:rPr lang="en-US" sz="1200" dirty="0">
                <a:solidFill>
                  <a:prstClr val="black"/>
                </a:solidFill>
                <a:latin typeface="Arial" panose="020B0604020202020204" pitchFamily="34" charset="0"/>
                <a:cs typeface="Arial" panose="020B0604020202020204" pitchFamily="34" charset="0"/>
              </a:rPr>
            </a:br>
            <a:r>
              <a:rPr lang="en-US" sz="1200" dirty="0">
                <a:solidFill>
                  <a:prstClr val="black"/>
                </a:solidFill>
                <a:latin typeface="Arial" panose="020B0604020202020204" pitchFamily="34" charset="0"/>
                <a:cs typeface="Arial" panose="020B0604020202020204" pitchFamily="34" charset="0"/>
              </a:rPr>
              <a:t>We divide the embedding tables into different classes with different error-bound configurations.</a:t>
            </a:r>
            <a:endParaRPr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ea typeface="Calibri"/>
              <a:cs typeface="Calibri"/>
            </a:endParaRPr>
          </a:p>
          <a:p>
            <a:r>
              <a:rPr lang="en-US" dirty="0">
                <a:ea typeface="Calibri"/>
                <a:cs typeface="Calibri"/>
              </a:rPr>
              <a:t>Let us deep dive into the data quality loss itself. We find some </a:t>
            </a:r>
            <a:r>
              <a:rPr lang="en-US" dirty="0" err="1">
                <a:ea typeface="Calibri"/>
                <a:cs typeface="Calibri"/>
              </a:rPr>
              <a:t>intersrting</a:t>
            </a:r>
            <a:r>
              <a:rPr lang="en-US" dirty="0">
                <a:ea typeface="Calibri"/>
                <a:cs typeface="Calibri"/>
              </a:rPr>
              <a:t> phenomenon</a:t>
            </a:r>
          </a:p>
        </p:txBody>
      </p:sp>
      <p:sp>
        <p:nvSpPr>
          <p:cNvPr id="4" name="Slide Number Placeholder 3">
            <a:extLst>
              <a:ext uri="{FF2B5EF4-FFF2-40B4-BE49-F238E27FC236}">
                <a16:creationId xmlns:a16="http://schemas.microsoft.com/office/drawing/2014/main" id="{8218550E-C084-D6D0-06F8-943485D34C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585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E3D5B-4620-58B3-5CAC-14D73A4535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7E7A9-CE0D-C007-FF8B-EFEB5A506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8605C-0626-22DD-7DE0-C9E27138AB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We find some </a:t>
            </a:r>
            <a:r>
              <a:rPr lang="en-US" dirty="0" err="1">
                <a:ea typeface="Calibri"/>
                <a:cs typeface="Calibri"/>
              </a:rPr>
              <a:t>intersrting</a:t>
            </a:r>
            <a:r>
              <a:rPr lang="en-US" dirty="0">
                <a:ea typeface="Calibri"/>
                <a:cs typeface="Calibri"/>
              </a:rPr>
              <a:t> phenomenon</a:t>
            </a:r>
            <a:endParaRPr lang="en-US" sz="1200" dirty="0">
              <a:solidFill>
                <a:prstClr val="black"/>
              </a:solidFill>
              <a:latin typeface="Arial" panose="020B0604020202020204" pitchFamily="34" charset="0"/>
              <a:ea typeface="Calibr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Embedding table has different sizes and different distributions</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r>
              <a:rPr lang="en-US" sz="1200" dirty="0">
                <a:solidFill>
                  <a:prstClr val="black"/>
                </a:solidFill>
                <a:latin typeface="Arial" panose="020B0604020202020204" pitchFamily="34" charset="0"/>
                <a:cs typeface="Arial" panose="020B0604020202020204" pitchFamily="34" charset="0"/>
              </a:rPr>
              <a:t> Embedding Vectors can be </a:t>
            </a:r>
            <a:r>
              <a:rPr lang="en-US" sz="1200" b="1" dirty="0">
                <a:solidFill>
                  <a:srgbClr val="A60F2D"/>
                </a:solidFill>
                <a:latin typeface="Arial" panose="020B0604020202020204" pitchFamily="34" charset="0"/>
                <a:cs typeface="Arial" panose="020B0604020202020204" pitchFamily="34" charset="0"/>
              </a:rPr>
              <a:t>homogenized</a:t>
            </a:r>
            <a:r>
              <a:rPr lang="en-US" sz="1200" dirty="0">
                <a:solidFill>
                  <a:prstClr val="black"/>
                </a:solidFill>
                <a:latin typeface="Arial" panose="020B0604020202020204" pitchFamily="34" charset="0"/>
                <a:cs typeface="Arial" panose="020B0604020202020204" pitchFamily="34" charset="0"/>
              </a:rPr>
              <a:t>, same error bound does not fit all embedding tables.</a:t>
            </a:r>
            <a:br>
              <a:rPr lang="en-US" sz="1200" dirty="0">
                <a:solidFill>
                  <a:prstClr val="black"/>
                </a:solidFill>
                <a:latin typeface="Arial" panose="020B0604020202020204" pitchFamily="34" charset="0"/>
                <a:cs typeface="Arial" panose="020B0604020202020204" pitchFamily="34" charset="0"/>
              </a:rPr>
            </a:br>
            <a:br>
              <a:rPr lang="en-US" sz="1200" dirty="0">
                <a:solidFill>
                  <a:prstClr val="black"/>
                </a:solidFill>
                <a:latin typeface="Arial" panose="020B0604020202020204" pitchFamily="34" charset="0"/>
                <a:cs typeface="Arial" panose="020B0604020202020204" pitchFamily="34" charset="0"/>
              </a:rPr>
            </a:br>
            <a:r>
              <a:rPr lang="en-US" sz="1200" dirty="0">
                <a:solidFill>
                  <a:prstClr val="black"/>
                </a:solidFill>
                <a:latin typeface="Arial" panose="020B0604020202020204" pitchFamily="34" charset="0"/>
                <a:cs typeface="Arial" panose="020B0604020202020204" pitchFamily="34" charset="0"/>
              </a:rPr>
              <a:t>We divide the embedding tables into different classes with different error-bound configurations.</a:t>
            </a:r>
            <a:endParaRPr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Arial" panose="020B0604020202020204" pitchFamily="34" charset="0"/>
              <a:cs typeface="Arial" panose="020B0604020202020204" pitchFamily="34" charset="0"/>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74585B1B-C39D-F8DE-4604-AC8A354440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60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4F4A5-0F5E-5A24-3263-6FC387FF8A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4729EE-D767-5967-0048-6C1004468B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E6008-7A53-42C8-FCD8-65CFE9EE7F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We choose homo index instead of </a:t>
            </a:r>
            <a:r>
              <a:rPr lang="en-US" dirty="0" err="1">
                <a:ea typeface="Calibri"/>
                <a:cs typeface="Calibri"/>
              </a:rPr>
              <a:t>mse</a:t>
            </a:r>
            <a:r>
              <a:rPr lang="en-US" dirty="0">
                <a:ea typeface="Calibri"/>
                <a:cs typeface="Calibri"/>
              </a:rPr>
              <a:t> or </a:t>
            </a:r>
            <a:r>
              <a:rPr lang="en-US" dirty="0" err="1">
                <a:ea typeface="Calibri"/>
                <a:cs typeface="Calibri"/>
              </a:rPr>
              <a:t>psnr</a:t>
            </a:r>
            <a:r>
              <a:rPr lang="en-US" dirty="0">
                <a:ea typeface="Calibri"/>
                <a:cs typeface="Calibri"/>
              </a:rPr>
              <a:t> because it has sematic meanings. It is not only introduce a noise, but It make embeddings confusing and indistinguishable. When we talk about a noise, we usually think of one vector transformed into 2 vector after adding noise, but </a:t>
            </a:r>
            <a:r>
              <a:rPr lang="en-US" dirty="0"/>
              <a:t>The truth is exactly the opposite.</a:t>
            </a:r>
          </a:p>
          <a:p>
            <a:endParaRPr lang="en-US" dirty="0">
              <a:ea typeface="Calibri"/>
              <a:cs typeface="Calibri"/>
            </a:endParaRPr>
          </a:p>
        </p:txBody>
      </p:sp>
      <p:sp>
        <p:nvSpPr>
          <p:cNvPr id="4" name="Slide Number Placeholder 3">
            <a:extLst>
              <a:ext uri="{FF2B5EF4-FFF2-40B4-BE49-F238E27FC236}">
                <a16:creationId xmlns:a16="http://schemas.microsoft.com/office/drawing/2014/main" id="{F673C825-4448-DDE6-232D-00FA4FF219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272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We do a table classification to apply table-wise error bound configuration. The lower homo index is , the error bound should be smaller.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06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3DF08-CF93-630F-4F5D-2458A230ED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3ECD9-96F2-1397-68C2-D1A5EED22D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11C7BC-9CD9-5F50-64CB-652C53A57B8D}"/>
              </a:ext>
            </a:extLst>
          </p:cNvPr>
          <p:cNvSpPr>
            <a:spLocks noGrp="1"/>
          </p:cNvSpPr>
          <p:nvPr>
            <p:ph type="body" idx="1"/>
          </p:nvPr>
        </p:nvSpPr>
        <p:spPr/>
        <p:txBody>
          <a:bodyPr/>
          <a:lstStyle/>
          <a:p>
            <a:r>
              <a:rPr lang="en-US" dirty="0">
                <a:ea typeface="Calibri"/>
                <a:cs typeface="Calibri"/>
              </a:rPr>
              <a:t>Can we always use large error bound? No, too large can leads to </a:t>
            </a:r>
            <a:r>
              <a:rPr lang="en-US" dirty="0" err="1">
                <a:ea typeface="Calibri"/>
                <a:cs typeface="Calibri"/>
              </a:rPr>
              <a:t>unconvergence</a:t>
            </a:r>
            <a:r>
              <a:rPr lang="en-US" dirty="0">
                <a:ea typeface="Calibri"/>
                <a:cs typeface="Calibri"/>
              </a:rPr>
              <a:t>.</a:t>
            </a:r>
          </a:p>
          <a:p>
            <a:br>
              <a:rPr lang="en-US" dirty="0">
                <a:ea typeface="Calibri"/>
                <a:cs typeface="Calibri"/>
              </a:rPr>
            </a:br>
            <a:r>
              <a:rPr lang="en-US" dirty="0">
                <a:ea typeface="Calibri"/>
                <a:cs typeface="Calibri"/>
              </a:rPr>
              <a:t>In iterations, we inspired by learning decay. We apply error bound decay, we would like to </a:t>
            </a:r>
          </a:p>
        </p:txBody>
      </p:sp>
      <p:sp>
        <p:nvSpPr>
          <p:cNvPr id="4" name="Slide Number Placeholder 3">
            <a:extLst>
              <a:ext uri="{FF2B5EF4-FFF2-40B4-BE49-F238E27FC236}">
                <a16:creationId xmlns:a16="http://schemas.microsoft.com/office/drawing/2014/main" id="{0A9E2F20-4734-F3C4-A872-EA6C1352B3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6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pitchFamily="34" charset="0"/>
                <a:cs typeface="Arial" panose="020B0604020202020204" pitchFamily="34" charset="0"/>
              </a:rPr>
              <a:t>Let us recall the trade-off</a:t>
            </a:r>
            <a:br>
              <a:rPr lang="en-US" sz="1200" dirty="0">
                <a:solidFill>
                  <a:prstClr val="black"/>
                </a:solidFill>
                <a:latin typeface="Arial" panose="020B0604020202020204" pitchFamily="34" charset="0"/>
                <a:cs typeface="Arial" panose="020B0604020202020204" pitchFamily="34" charset="0"/>
              </a:rPr>
            </a:br>
            <a:r>
              <a:rPr lang="en-US" sz="1200" dirty="0">
                <a:solidFill>
                  <a:prstClr val="black"/>
                </a:solidFill>
                <a:latin typeface="Arial" panose="020B0604020202020204" pitchFamily="34" charset="0"/>
                <a:cs typeface="Arial" panose="020B0604020202020204" pitchFamily="34" charset="0"/>
              </a:rPr>
              <a:t>We estimate theoretical speed-up with the formula and then select the best compressor for each table with different hardware platforms.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151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263C3-2DAA-E9AA-EDEB-B58141FFCB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E509D7-7ACC-318E-B35E-8E246D0D9F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63F5D-E146-570E-1F89-4FDE7F2619C5}"/>
              </a:ext>
            </a:extLst>
          </p:cNvPr>
          <p:cNvSpPr>
            <a:spLocks noGrp="1"/>
          </p:cNvSpPr>
          <p:nvPr>
            <p:ph type="body" idx="1"/>
          </p:nvPr>
        </p:nvSpPr>
        <p:spPr/>
        <p:txBody>
          <a:bodyPr/>
          <a:lstStyle/>
          <a:p>
            <a:pPr marL="342900" indent="-342900">
              <a:spcAft>
                <a:spcPts val="1200"/>
              </a:spcAft>
              <a:buFont typeface="Arial,Sans-Serif"/>
              <a:buChar char="•"/>
              <a:defRPr/>
            </a:pPr>
            <a:r>
              <a:rPr lang="en-US" sz="1850" b="1" dirty="0">
                <a:solidFill>
                  <a:prstClr val="black"/>
                </a:solidFill>
                <a:latin typeface="Calibri" panose="020F0502020204030204"/>
                <a:cs typeface="Arial"/>
              </a:rPr>
              <a:t>Optimized Huffman Compressor</a:t>
            </a:r>
            <a:endParaRPr kumimoji="0" lang="en-US" sz="1870" b="0" i="0" u="none" strike="noStrike" kern="1200" cap="none" spc="0" normalizeH="0" baseline="0" noProof="0" dirty="0">
              <a:ln>
                <a:noFill/>
              </a:ln>
              <a:solidFill>
                <a:prstClr val="black"/>
              </a:solidFill>
              <a:effectLst/>
              <a:uLnTx/>
              <a:uFillTx/>
              <a:latin typeface="Calibri" panose="020F0502020204030204"/>
              <a:ea typeface="+mn-ea"/>
              <a:cs typeface="Arial"/>
            </a:endParaRPr>
          </a:p>
          <a:p>
            <a:pPr marL="800100" lvl="1" indent="-342900">
              <a:spcAft>
                <a:spcPts val="1600"/>
              </a:spcAft>
              <a:buFont typeface="Arial,Sans-Serif"/>
              <a:buChar char="•"/>
              <a:defRPr/>
            </a:pPr>
            <a:r>
              <a:rPr lang="en-US" sz="1600" dirty="0">
                <a:solidFill>
                  <a:prstClr val="black"/>
                </a:solidFill>
                <a:latin typeface="Calibri" panose="020F0502020204030204"/>
                <a:cs typeface="Arial"/>
              </a:rPr>
              <a:t>False Prediction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rPr>
              <a:t> would </a:t>
            </a:r>
            <a:r>
              <a:rPr kumimoji="0" lang="en-US" sz="1600" b="1" i="0" u="none" strike="noStrike" kern="1200" cap="none" spc="0" normalizeH="0" baseline="0" noProof="0" dirty="0">
                <a:ln>
                  <a:noFill/>
                </a:ln>
                <a:solidFill>
                  <a:srgbClr val="A60F2D"/>
                </a:solidFill>
                <a:effectLst/>
                <a:uLnTx/>
                <a:uFillTx/>
                <a:latin typeface="Calibri" panose="020F0502020204030204"/>
                <a:ea typeface="+mn-ea"/>
                <a:cs typeface="Arial"/>
              </a:rPr>
              <a:t>change lookup EMB data pattern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rPr>
              <a:t>, significantly causing lower compression ratio.</a:t>
            </a:r>
            <a:endParaRPr lang="en-US" sz="1600" b="0" i="0" u="none" strike="noStrike" kern="1200" cap="none" spc="0" normalizeH="0" baseline="0" noProof="0" dirty="0">
              <a:ln>
                <a:noFill/>
              </a:ln>
              <a:solidFill>
                <a:prstClr val="black"/>
              </a:solidFill>
              <a:effectLst/>
              <a:uLnTx/>
              <a:uFillTx/>
              <a:latin typeface="Calibri" panose="020F0502020204030204"/>
              <a:cs typeface="Arial"/>
            </a:endParaRPr>
          </a:p>
          <a:p>
            <a:pPr marL="342900" marR="0" lvl="0" indent="-342900" algn="l" defTabSz="914400" rtl="0" eaLnBrk="1" fontAlgn="auto" latinLnBrk="0" hangingPunct="1">
              <a:lnSpc>
                <a:spcPct val="100000"/>
              </a:lnSpc>
              <a:spcBef>
                <a:spcPts val="0"/>
              </a:spcBef>
              <a:spcAft>
                <a:spcPts val="1200"/>
              </a:spcAft>
              <a:buClrTx/>
              <a:buSzTx/>
              <a:buFont typeface="Arial,Sans-Serif"/>
              <a:buChar char="•"/>
              <a:tabLst/>
              <a:defRPr/>
            </a:pPr>
            <a:r>
              <a:rPr kumimoji="0" lang="en-US" sz="1850" b="1" i="0" u="none" strike="noStrike" kern="1200" cap="none" spc="0" normalizeH="0" baseline="0" noProof="0" dirty="0">
                <a:ln>
                  <a:noFill/>
                </a:ln>
                <a:solidFill>
                  <a:prstClr val="black"/>
                </a:solidFill>
                <a:effectLst/>
                <a:uLnTx/>
                <a:uFillTx/>
                <a:latin typeface="Calibri" panose="020F0502020204030204"/>
                <a:ea typeface="+mn-ea"/>
                <a:cs typeface="Arial"/>
              </a:rPr>
              <a:t>Optimize LZ Compression for EMB Vectors</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Arial"/>
            </a:endParaRPr>
          </a:p>
          <a:p>
            <a:pPr marL="800100" marR="0" lvl="1" indent="-342900" algn="l" defTabSz="914400" rtl="0" eaLnBrk="1" fontAlgn="auto" latinLnBrk="0" hangingPunct="1">
              <a:lnSpc>
                <a:spcPct val="100000"/>
              </a:lnSpc>
              <a:spcBef>
                <a:spcPts val="0"/>
              </a:spcBef>
              <a:spcAft>
                <a:spcPts val="1200"/>
              </a:spcAft>
              <a:buClrTx/>
              <a:buSzTx/>
              <a:buFont typeface="Arial,Sans-Serif"/>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rPr>
              <a:t>The </a:t>
            </a:r>
            <a:r>
              <a:rPr kumimoji="0" lang="en-US" sz="1600" b="1" i="0" u="none" strike="noStrike" kern="1200" cap="none" spc="0" normalizeH="0" baseline="0" noProof="0" dirty="0">
                <a:ln>
                  <a:noFill/>
                </a:ln>
                <a:solidFill>
                  <a:srgbClr val="A60F2D"/>
                </a:solidFill>
                <a:effectLst/>
                <a:uLnTx/>
                <a:uFillTx/>
                <a:latin typeface="Calibri" panose="020F0502020204030204"/>
                <a:ea typeface="+mn-ea"/>
                <a:cs typeface="Arial"/>
              </a:rPr>
              <a:t>match pattern</a:t>
            </a:r>
            <a:r>
              <a:rPr kumimoji="0" lang="en-US" sz="1600" b="0" i="0" u="none" strike="noStrike" kern="1200" cap="none" spc="0" normalizeH="0" baseline="0" noProof="0" dirty="0">
                <a:ln>
                  <a:noFill/>
                </a:ln>
                <a:solidFill>
                  <a:srgbClr val="A60F2D"/>
                </a:solidFill>
                <a:effectLst/>
                <a:uLnTx/>
                <a:uFillTx/>
                <a:latin typeface="Calibri" panose="020F0502020204030204"/>
                <a:ea typeface="+mn-ea"/>
                <a:cs typeface="Arial"/>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rPr>
              <a:t>in lookup EMB data are multiple times of 64 bytes (i.e., the size of one EMB vector).</a:t>
            </a:r>
            <a:endParaRPr lang="en-US" sz="1600" b="0" i="0" u="none" strike="noStrike" kern="1200" cap="none" spc="0" normalizeH="0" baseline="0" noProof="0" dirty="0">
              <a:ln>
                <a:noFill/>
              </a:ln>
              <a:solidFill>
                <a:prstClr val="black"/>
              </a:solidFill>
              <a:effectLst/>
              <a:uLnTx/>
              <a:uFillTx/>
              <a:latin typeface="Calibri" panose="020F0502020204030204"/>
              <a:cs typeface="Arial"/>
            </a:endParaRPr>
          </a:p>
          <a:p>
            <a:pPr marL="800100" lvl="1" indent="-342900">
              <a:spcAft>
                <a:spcPts val="1200"/>
              </a:spcAft>
              <a:buFont typeface="Arial,Sans-Serif"/>
              <a:buChar char="•"/>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rPr>
              <a:t>Modify our prior work on GPU-accelerated LZ compression to </a:t>
            </a:r>
            <a:r>
              <a:rPr kumimoji="0" lang="en-US" sz="1600" b="1" i="0" u="none" strike="noStrike" kern="1200" cap="none" spc="0" normalizeH="0" baseline="0" noProof="0" dirty="0">
                <a:ln>
                  <a:noFill/>
                </a:ln>
                <a:solidFill>
                  <a:srgbClr val="A60F2D"/>
                </a:solidFill>
                <a:effectLst/>
                <a:uLnTx/>
                <a:uFillTx/>
                <a:latin typeface="Calibri" panose="020F0502020204030204"/>
                <a:ea typeface="+mn-ea"/>
                <a:cs typeface="Arial"/>
              </a:rPr>
              <a:t>find the match pattern in the unit of vectors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Arial"/>
              </a:rPr>
              <a:t>, which improves both compression ratio and compression throughput.</a:t>
            </a:r>
            <a:endParaRPr lang="en-US" sz="1850" b="1" i="0" u="none" strike="noStrike" kern="1200" cap="none" spc="0" normalizeH="0" baseline="0" noProof="0" dirty="0">
              <a:ln>
                <a:noFill/>
              </a:ln>
              <a:solidFill>
                <a:prstClr val="black"/>
              </a:solidFill>
              <a:effectLst/>
              <a:uLnTx/>
              <a:uFillTx/>
              <a:latin typeface="Calibri" panose="020F0502020204030204"/>
              <a:cs typeface="Arial"/>
            </a:endParaRPr>
          </a:p>
          <a:p>
            <a:pPr marL="800100" lvl="1" indent="-342900">
              <a:spcAft>
                <a:spcPts val="1200"/>
              </a:spcAft>
              <a:buFont typeface="Arial,Sans-Serif"/>
              <a:buChar char="•"/>
              <a:defRPr/>
            </a:pPr>
            <a:endParaRPr lang="en-US" sz="1600" dirty="0">
              <a:solidFill>
                <a:prstClr val="black"/>
              </a:solidFill>
              <a:latin typeface="Calibri" panose="020F0502020204030204"/>
              <a:cs typeface="Arial"/>
            </a:endParaRPr>
          </a:p>
        </p:txBody>
      </p:sp>
      <p:sp>
        <p:nvSpPr>
          <p:cNvPr id="4" name="Slide Number Placeholder 3">
            <a:extLst>
              <a:ext uri="{FF2B5EF4-FFF2-40B4-BE49-F238E27FC236}">
                <a16:creationId xmlns:a16="http://schemas.microsoft.com/office/drawing/2014/main" id="{31B9B910-63D7-62D9-CBC0-8E412A585B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414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0D30-FD3C-ACC4-05AB-891E67BC15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2BEB9-CFCD-8C77-7ED1-95EF8D1C1E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D38B5-72E9-0B6A-4B48-2DD894A6D19B}"/>
              </a:ext>
            </a:extLst>
          </p:cNvPr>
          <p:cNvSpPr>
            <a:spLocks noGrp="1"/>
          </p:cNvSpPr>
          <p:nvPr>
            <p:ph type="body" idx="1"/>
          </p:nvPr>
        </p:nvSpPr>
        <p:spPr/>
        <p:txBody>
          <a:bodyPr/>
          <a:lstStyle/>
          <a:p>
            <a:r>
              <a:rPr lang="en-US" dirty="0">
                <a:ea typeface="Calibri"/>
                <a:cs typeface="Calibri"/>
              </a:rPr>
              <a:t>Let us first talked about a technique called prediction. It basically use the </a:t>
            </a:r>
            <a:r>
              <a:rPr lang="en-US" dirty="0" err="1">
                <a:ea typeface="Calibri"/>
                <a:cs typeface="Calibri"/>
              </a:rPr>
              <a:t>neibohor’s</a:t>
            </a:r>
            <a:r>
              <a:rPr lang="en-US" dirty="0">
                <a:ea typeface="Calibri"/>
                <a:cs typeface="Calibri"/>
              </a:rPr>
              <a:t> value to estimate the value of an element. It highly rely on correlation, for example, smooth </a:t>
            </a:r>
            <a:r>
              <a:rPr lang="en-US" dirty="0" err="1">
                <a:ea typeface="Calibri"/>
                <a:cs typeface="Calibri"/>
              </a:rPr>
              <a:t>dat</a:t>
            </a:r>
            <a:endParaRPr lang="en-US" dirty="0">
              <a:ea typeface="Calibri"/>
              <a:cs typeface="Calibri"/>
            </a:endParaRPr>
          </a:p>
        </p:txBody>
      </p:sp>
      <p:sp>
        <p:nvSpPr>
          <p:cNvPr id="4" name="Slide Number Placeholder 3">
            <a:extLst>
              <a:ext uri="{FF2B5EF4-FFF2-40B4-BE49-F238E27FC236}">
                <a16:creationId xmlns:a16="http://schemas.microsoft.com/office/drawing/2014/main" id="{F4CFECFB-10E0-F999-353F-CADC42A16D2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734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LZ (Lempel-Ziv) algorithm compresses data by </a:t>
            </a:r>
            <a:r>
              <a:rPr lang="en-US" b="1" dirty="0"/>
              <a:t>identifying repeated patterns</a:t>
            </a:r>
            <a:r>
              <a:rPr lang="en-US" dirty="0"/>
              <a:t> and replacing them with references to previously seen sequences. It builds a </a:t>
            </a:r>
            <a:r>
              <a:rPr lang="en-US" b="1" dirty="0"/>
              <a:t>sliding window dictionary</a:t>
            </a:r>
            <a:r>
              <a:rPr lang="en-US" dirty="0"/>
              <a:t> that dynamically records past data, and instead of storing duplicate strings, it uses shorter references consisting of an index and length. This effectively reduces redundancy and achieves compression.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Through the </a:t>
            </a:r>
            <a:r>
              <a:rPr kumimoji="0" lang="en-US" sz="12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comprehensive utilization of the L1 cache</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there is a discernible enhancement in performance, amounting to a </a:t>
            </a:r>
            <a:r>
              <a:rPr kumimoji="0" lang="en-US" sz="12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31.8%</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increase on the A100 and </a:t>
            </a:r>
            <a:r>
              <a:rPr kumimoji="0" lang="en-US" sz="12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118.1%</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on the A4000.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Concurrently, the compression ratio experiences a substantial elevation, amplifying by a factor of </a:t>
            </a:r>
            <a:r>
              <a:rPr lang="en-US" sz="1200" dirty="0">
                <a:solidFill>
                  <a:srgbClr val="A60F2D"/>
                </a:solidFill>
                <a:latin typeface="Arial" panose="020B0604020202020204" pitchFamily="34" charset="0"/>
                <a:cs typeface="Arial" panose="020B0604020202020204" pitchFamily="34" charset="0"/>
              </a:rPr>
              <a:t>5.23x</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endParaRPr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CA807-A6CB-5042-84FD-E36CB4964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8B1D8-78A5-A322-97ED-6E720E1A8E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423884-B2C6-681B-76A2-99755311A3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LZ (Lempel-Ziv) algorithm compresses data by </a:t>
            </a:r>
            <a:r>
              <a:rPr lang="en-US" b="1" dirty="0"/>
              <a:t>identifying repeated patterns</a:t>
            </a:r>
            <a:r>
              <a:rPr lang="en-US" dirty="0"/>
              <a:t> and replacing them with references to previously seen sequences. It builds a </a:t>
            </a:r>
            <a:r>
              <a:rPr lang="en-US" b="1" dirty="0"/>
              <a:t>sliding window dictionary</a:t>
            </a:r>
            <a:r>
              <a:rPr lang="en-US" dirty="0"/>
              <a:t> that dynamically records past data, and instead of storing duplicate strings, it uses shorter references consisting of an index and length. This effectively reduces redundancy and achieves compression.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Through the </a:t>
            </a:r>
            <a:r>
              <a:rPr kumimoji="0" lang="en-US" sz="12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comprehensive utilization of the L1 cache</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there is a discernible enhancement in performance, amounting to a </a:t>
            </a:r>
            <a:r>
              <a:rPr kumimoji="0" lang="en-US" sz="12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31.8%</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increase on the A100 and </a:t>
            </a:r>
            <a:r>
              <a:rPr kumimoji="0" lang="en-US" sz="12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118.1%</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on the A4000.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Concurrently, the compression ratio experiences a substantial elevation, amplifying by a factor of </a:t>
            </a:r>
            <a:r>
              <a:rPr lang="en-US" sz="1200" dirty="0">
                <a:solidFill>
                  <a:srgbClr val="A60F2D"/>
                </a:solidFill>
                <a:latin typeface="Arial" panose="020B0604020202020204" pitchFamily="34" charset="0"/>
                <a:cs typeface="Arial" panose="020B0604020202020204" pitchFamily="34" charset="0"/>
              </a:rPr>
              <a:t>5.23x</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endParaRPr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C9BCFDDA-4F46-B6EC-800D-2AFD47B1F0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774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introducing our work, I would like to introduce some background about DLRM. </a:t>
            </a:r>
            <a:r>
              <a:rPr lang="en-US" dirty="0">
                <a:solidFill>
                  <a:srgbClr val="000000"/>
                </a:solidFill>
                <a:effectLst/>
                <a:latin typeface="Helvetica" pitchFamily="2" charset="0"/>
              </a:rPr>
              <a:t>DLRMs have been successfully implemented in various industry applications, including product recommendations system by Amazon [</a:t>
            </a:r>
            <a:r>
              <a:rPr lang="en-US" dirty="0">
                <a:solidFill>
                  <a:srgbClr val="005294"/>
                </a:solidFill>
                <a:effectLst/>
                <a:latin typeface="Helvetica" pitchFamily="2" charset="0"/>
              </a:rPr>
              <a:t>2</a:t>
            </a:r>
            <a:r>
              <a:rPr lang="en-US" dirty="0">
                <a:solidFill>
                  <a:srgbClr val="000000"/>
                </a:solidFill>
                <a:effectLst/>
                <a:latin typeface="Helvetica" pitchFamily="2" charset="0"/>
              </a:rPr>
              <a:t>], personalized advertising by Google [</a:t>
            </a:r>
            <a:r>
              <a:rPr lang="en-US" dirty="0">
                <a:solidFill>
                  <a:srgbClr val="005294"/>
                </a:solidFill>
                <a:effectLst/>
                <a:latin typeface="Helvetica" pitchFamily="2" charset="0"/>
              </a:rPr>
              <a:t>3</a:t>
            </a:r>
            <a:r>
              <a:rPr lang="en-US" dirty="0">
                <a:solidFill>
                  <a:srgbClr val="000000"/>
                </a:solidFill>
                <a:effectLst/>
                <a:latin typeface="Helvetica" pitchFamily="2" charset="0"/>
              </a:rPr>
              <a:t>], and e-commerce service by Alibaba. </a:t>
            </a:r>
            <a:r>
              <a:rPr lang="en-US" dirty="0"/>
              <a:t>. [first paragraph] </a:t>
            </a:r>
            <a:endParaRPr lang="en-US" dirty="0">
              <a:solidFill>
                <a:srgbClr val="000000"/>
              </a:solidFill>
              <a:effectLst/>
              <a:latin typeface="Helvetica" pitchFamily="2" charset="0"/>
            </a:endParaRPr>
          </a:p>
          <a:p>
            <a:br>
              <a:rPr lang="en-US" dirty="0"/>
            </a:br>
            <a:br>
              <a:rPr lang="en-US" dirty="0"/>
            </a:br>
            <a:r>
              <a:rPr lang="en-US" b="0" i="0" dirty="0">
                <a:solidFill>
                  <a:srgbClr val="333333"/>
                </a:solidFill>
                <a:effectLst/>
                <a:latin typeface="stix"/>
              </a:rPr>
              <a:t>The </a:t>
            </a:r>
            <a:r>
              <a:rPr lang="en-US" b="0" i="1" dirty="0">
                <a:solidFill>
                  <a:srgbClr val="333333"/>
                </a:solidFill>
                <a:effectLst/>
                <a:latin typeface="stix"/>
              </a:rPr>
              <a:t>bottom dense network</a:t>
            </a:r>
            <a:r>
              <a:rPr lang="en-US" b="0" i="0" dirty="0">
                <a:solidFill>
                  <a:srgbClr val="333333"/>
                </a:solidFill>
                <a:effectLst/>
                <a:latin typeface="stix"/>
              </a:rPr>
              <a:t> directly preprocesses dense input features. Meanwhile, category keys must first be resolved into their corresponding embedding vector representations by the </a:t>
            </a:r>
            <a:r>
              <a:rPr lang="en-US" b="0" i="1" dirty="0">
                <a:solidFill>
                  <a:srgbClr val="333333"/>
                </a:solidFill>
                <a:effectLst/>
                <a:latin typeface="stix"/>
              </a:rPr>
              <a:t>embedding lookup</a:t>
            </a:r>
            <a:r>
              <a:rPr lang="en-US" b="0" i="0" dirty="0">
                <a:solidFill>
                  <a:srgbClr val="333333"/>
                </a:solidFill>
                <a:effectLst/>
                <a:latin typeface="stix"/>
              </a:rPr>
              <a:t> tables. Results from both components are eventually fed into the </a:t>
            </a:r>
            <a:r>
              <a:rPr lang="en-US" b="0" i="1" dirty="0">
                <a:solidFill>
                  <a:srgbClr val="333333"/>
                </a:solidFill>
                <a:effectLst/>
                <a:latin typeface="stix"/>
              </a:rPr>
              <a:t>interaction layer</a:t>
            </a:r>
            <a:r>
              <a:rPr lang="en-US" b="0" i="0" dirty="0">
                <a:solidFill>
                  <a:srgbClr val="333333"/>
                </a:solidFill>
                <a:effectLst/>
                <a:latin typeface="stix"/>
              </a:rPr>
              <a:t>, which learns effective feature crosses and can exert a significant impact on model accuracy. Finally, a </a:t>
            </a:r>
            <a:r>
              <a:rPr lang="en-US" b="0" i="1" dirty="0">
                <a:solidFill>
                  <a:srgbClr val="333333"/>
                </a:solidFill>
                <a:effectLst/>
                <a:latin typeface="stix"/>
              </a:rPr>
              <a:t>top dense network</a:t>
            </a:r>
            <a:r>
              <a:rPr lang="en-US" b="0" i="0" dirty="0">
                <a:solidFill>
                  <a:srgbClr val="333333"/>
                </a:solidFill>
                <a:effectLst/>
                <a:latin typeface="stix"/>
              </a:rPr>
              <a:t> is applied to to extract/match complex patterns in the interaction layer's outputs, and produce the final prediction result.</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5D861345-1D34-465A-99ED-4969C02A8315}" type="slidenum">
              <a:rPr lang="en-US" smtClean="0"/>
              <a:t>2</a:t>
            </a:fld>
            <a:endParaRPr lang="en-US"/>
          </a:p>
        </p:txBody>
      </p:sp>
    </p:spTree>
    <p:extLst>
      <p:ext uri="{BB962C8B-B14F-4D97-AF65-F5344CB8AC3E}">
        <p14:creationId xmlns:p14="http://schemas.microsoft.com/office/powerpoint/2010/main" val="2629112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C8140-5A6C-4305-FEFB-ABD0AF0AC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E01EED-10B7-6028-2232-F834ECC8D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70559-6E59-1797-F15C-CFA7AFF51F85}"/>
              </a:ext>
            </a:extLst>
          </p:cNvPr>
          <p:cNvSpPr>
            <a:spLocks noGrp="1"/>
          </p:cNvSpPr>
          <p:nvPr>
            <p:ph type="body" idx="1"/>
          </p:nvPr>
        </p:nvSpPr>
        <p:spPr/>
        <p:txBody>
          <a:bodyPr/>
          <a:lstStyle/>
          <a:p>
            <a:r>
              <a:rPr lang="en-US" dirty="0"/>
              <a:t>The top right figure show the compression pipeline. We compress chunks </a:t>
            </a:r>
            <a:r>
              <a:rPr lang="en-US" dirty="0" err="1"/>
              <a:t>simutenously</a:t>
            </a:r>
            <a:r>
              <a:rPr lang="en-US" dirty="0"/>
              <a:t> and the write them into the correct offset directly. We only need to calculate the offset wit a small proportion of time.</a:t>
            </a:r>
          </a:p>
          <a:p>
            <a:endParaRPr lang="en-US" dirty="0"/>
          </a:p>
          <a:p>
            <a:r>
              <a:rPr lang="en-US" dirty="0"/>
              <a:t>The bottom right figure shows the parallel decompression. Decompression not only can be run parallel, but also get rid of the synchronization of offset </a:t>
            </a:r>
            <a:r>
              <a:rPr lang="en-US" dirty="0" err="1"/>
              <a:t>compution</a:t>
            </a:r>
            <a:r>
              <a:rPr lang="en-US" dirty="0"/>
              <a:t>.</a:t>
            </a:r>
          </a:p>
        </p:txBody>
      </p:sp>
      <p:sp>
        <p:nvSpPr>
          <p:cNvPr id="4" name="Slide Number Placeholder 3">
            <a:extLst>
              <a:ext uri="{FF2B5EF4-FFF2-40B4-BE49-F238E27FC236}">
                <a16:creationId xmlns:a16="http://schemas.microsoft.com/office/drawing/2014/main" id="{3B473F82-71AA-D684-DECC-B325FD9940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838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4D81B-446D-CD39-A108-8D080E4E03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69888-E0A5-D159-8F25-745976950B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FA482-5592-DC10-FBC8-D9AF130BA393}"/>
              </a:ext>
            </a:extLst>
          </p:cNvPr>
          <p:cNvSpPr>
            <a:spLocks noGrp="1"/>
          </p:cNvSpPr>
          <p:nvPr>
            <p:ph type="body" idx="1"/>
          </p:nvPr>
        </p:nvSpPr>
        <p:spPr/>
        <p:txBody>
          <a:bodyPr/>
          <a:lstStyle/>
          <a:p>
            <a:r>
              <a:rPr lang="en-US" dirty="0"/>
              <a:t>Here we can show the</a:t>
            </a:r>
          </a:p>
        </p:txBody>
      </p:sp>
      <p:sp>
        <p:nvSpPr>
          <p:cNvPr id="4" name="Slide Number Placeholder 3">
            <a:extLst>
              <a:ext uri="{FF2B5EF4-FFF2-40B4-BE49-F238E27FC236}">
                <a16:creationId xmlns:a16="http://schemas.microsoft.com/office/drawing/2014/main" id="{1499E597-40B9-BF4B-C8DE-59417CD9EE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999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155D7-C4A5-8BC0-4E39-6A8AA2BE4D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1460B-1D96-270F-2BDA-2C39A7FB8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E5D97-E604-6867-0B75-AD9751DFA9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LZ (Lempel-Ziv) algorithm compresses data by </a:t>
            </a:r>
            <a:r>
              <a:rPr lang="en-US" b="1" dirty="0"/>
              <a:t>identifying repeated patterns</a:t>
            </a:r>
            <a:r>
              <a:rPr lang="en-US" dirty="0"/>
              <a:t> and replacing them with references to previously seen sequences. It builds a </a:t>
            </a:r>
            <a:r>
              <a:rPr lang="en-US" b="1" dirty="0"/>
              <a:t>sliding window dictionary</a:t>
            </a:r>
            <a:r>
              <a:rPr lang="en-US" dirty="0"/>
              <a:t> that dynamically records past data, and instead of storing duplicate strings, it uses shorter references consisting of an index and length. This effectively reduces redundancy and achieves compression.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L1 cache and shared memory share a memory space, one increase will lead to a decrease to the other. Through the </a:t>
            </a:r>
            <a:r>
              <a:rPr kumimoji="0" lang="en-US" sz="12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comprehensive utilization of the L1 cache</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there is a discernible enhancement in performance, amounting to a </a:t>
            </a:r>
            <a:r>
              <a:rPr kumimoji="0" lang="en-US" sz="12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31.8%</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increase on the A100 and </a:t>
            </a:r>
            <a:r>
              <a:rPr kumimoji="0" lang="en-US" sz="12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118.1%</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on the A4000.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1A1A1A"/>
                </a:solidFill>
                <a:effectLst/>
                <a:latin typeface="NVIDIA"/>
              </a:rPr>
              <a:t>A100 GPUs) shared memory capacity per SM is 164 KB,</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Concurrently, the compression ratio experiences a substantial elevation, amplifying by a factor of </a:t>
            </a:r>
            <a:r>
              <a:rPr lang="en-US" sz="1200" dirty="0">
                <a:solidFill>
                  <a:srgbClr val="A60F2D"/>
                </a:solidFill>
                <a:latin typeface="Arial" panose="020B0604020202020204" pitchFamily="34" charset="0"/>
                <a:cs typeface="Arial" panose="020B0604020202020204" pitchFamily="34" charset="0"/>
              </a:rPr>
              <a:t>5.23x</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endParaRPr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B577E2C3-6C8F-8EF7-4F73-57E2EC5855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24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Dashline</a:t>
            </a:r>
            <a:r>
              <a:rPr lang="en-US" dirty="0"/>
              <a:t>: baseline1 (fp32)</a:t>
            </a:r>
          </a:p>
          <a:p>
            <a:r>
              <a:rPr lang="en-US" dirty="0"/>
              <a:t>Yellow: baseline2 (fp16)</a:t>
            </a:r>
          </a:p>
          <a:p>
            <a:r>
              <a:rPr lang="en-US" dirty="0"/>
              <a:t>Gray: Ours / quantization (FP8)</a:t>
            </a:r>
          </a:p>
          <a:p>
            <a:r>
              <a:rPr lang="en-US" dirty="0" err="1"/>
              <a:t>cuSZ</a:t>
            </a:r>
            <a:r>
              <a:rPr lang="en-US" dirty="0"/>
              <a:t> (</a:t>
            </a:r>
            <a:r>
              <a:rPr lang="en-US" dirty="0" err="1"/>
              <a:t>eb</a:t>
            </a:r>
            <a:r>
              <a:rPr lang="en-US" dirty="0"/>
              <a:t>=1e-2)</a:t>
            </a:r>
          </a:p>
          <a:p>
            <a:r>
              <a:rPr lang="en-US" dirty="0" err="1"/>
              <a:t>cuZFP</a:t>
            </a:r>
            <a:r>
              <a:rPr lang="en-US" dirty="0"/>
              <a:t> (</a:t>
            </a:r>
            <a:r>
              <a:rPr lang="en-US" dirty="0" err="1"/>
              <a:t>eb</a:t>
            </a:r>
            <a:r>
              <a:rPr lang="en-US" dirty="0"/>
              <a:t>=5e-2)</a:t>
            </a:r>
          </a:p>
          <a:p>
            <a:endParaRPr lang="en-US" dirty="0"/>
          </a:p>
          <a:p>
            <a:r>
              <a:rPr lang="en-US" dirty="0"/>
              <a:t>The accuracy losses is totally acceptable.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13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A7974-0B30-D82B-74ED-5AA63C9445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1BA05-479F-922F-6995-9039A59EC5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1B61E2-0A04-5DB9-A325-CFB72F04AE94}"/>
              </a:ext>
            </a:extLst>
          </p:cNvPr>
          <p:cNvSpPr>
            <a:spLocks noGrp="1"/>
          </p:cNvSpPr>
          <p:nvPr>
            <p:ph type="body" idx="1"/>
          </p:nvPr>
        </p:nvSpPr>
        <p:spPr/>
        <p:txBody>
          <a:bodyPr/>
          <a:lstStyle/>
          <a:p>
            <a:r>
              <a:rPr lang="en-US" dirty="0"/>
              <a:t>After apply table-wise error bound selection, we can achieve higher compression ratio</a:t>
            </a:r>
          </a:p>
        </p:txBody>
      </p:sp>
      <p:sp>
        <p:nvSpPr>
          <p:cNvPr id="4" name="Slide Number Placeholder 3">
            <a:extLst>
              <a:ext uri="{FF2B5EF4-FFF2-40B4-BE49-F238E27FC236}">
                <a16:creationId xmlns:a16="http://schemas.microsoft.com/office/drawing/2014/main" id="{91BA8611-F207-0A12-D8F9-28A599F604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921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04760-57EB-EF09-AB78-595A0A2EBD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BE9EE-8288-D969-B101-E6B9A4287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FEDB90-9AEC-EE0F-600E-5D138F1FDD7E}"/>
              </a:ext>
            </a:extLst>
          </p:cNvPr>
          <p:cNvSpPr>
            <a:spLocks noGrp="1"/>
          </p:cNvSpPr>
          <p:nvPr>
            <p:ph type="body" idx="1"/>
          </p:nvPr>
        </p:nvSpPr>
        <p:spPr/>
        <p:txBody>
          <a:bodyPr/>
          <a:lstStyle/>
          <a:p>
            <a:r>
              <a:rPr lang="en-US" dirty="0" err="1"/>
              <a:t>Dashline</a:t>
            </a:r>
            <a:r>
              <a:rPr lang="en-US" dirty="0"/>
              <a:t>: baseline1 (fp32)</a:t>
            </a:r>
          </a:p>
          <a:p>
            <a:r>
              <a:rPr lang="en-US" dirty="0"/>
              <a:t>Yellow: baseline2 (fp16)</a:t>
            </a:r>
          </a:p>
          <a:p>
            <a:r>
              <a:rPr lang="en-US" dirty="0"/>
              <a:t>Gray: Ours / quantization (FP8)</a:t>
            </a:r>
          </a:p>
          <a:p>
            <a:r>
              <a:rPr lang="en-US" dirty="0" err="1"/>
              <a:t>cuSZ</a:t>
            </a:r>
            <a:r>
              <a:rPr lang="en-US" dirty="0"/>
              <a:t> (</a:t>
            </a:r>
            <a:r>
              <a:rPr lang="en-US" dirty="0" err="1"/>
              <a:t>eb</a:t>
            </a:r>
            <a:r>
              <a:rPr lang="en-US" dirty="0"/>
              <a:t>=1e-2)</a:t>
            </a:r>
          </a:p>
          <a:p>
            <a:r>
              <a:rPr lang="en-US" dirty="0" err="1"/>
              <a:t>cuZFP</a:t>
            </a:r>
            <a:r>
              <a:rPr lang="en-US" dirty="0"/>
              <a:t> (</a:t>
            </a:r>
            <a:r>
              <a:rPr lang="en-US" dirty="0" err="1"/>
              <a:t>eb</a:t>
            </a:r>
            <a:r>
              <a:rPr lang="en-US" dirty="0"/>
              <a:t>=5e-2)</a:t>
            </a:r>
          </a:p>
        </p:txBody>
      </p:sp>
      <p:sp>
        <p:nvSpPr>
          <p:cNvPr id="4" name="Slide Number Placeholder 3">
            <a:extLst>
              <a:ext uri="{FF2B5EF4-FFF2-40B4-BE49-F238E27FC236}">
                <a16:creationId xmlns:a16="http://schemas.microsoft.com/office/drawing/2014/main" id="{7446EF0D-C408-D1D6-2BF2-82A92521BE2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930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cuSZ</a:t>
            </a:r>
            <a:r>
              <a:rPr lang="en-US" dirty="0"/>
              <a:t> is like our Huffman encoder, but with the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FZ-GPU use </a:t>
            </a:r>
            <a:r>
              <a:rPr lang="en-US" dirty="0" err="1"/>
              <a:t>bitcomp</a:t>
            </a:r>
            <a:r>
              <a:rPr lang="en-US" dirty="0"/>
              <a:t> as encoder, which has high throughput but relative low compression ratio</a:t>
            </a:r>
          </a:p>
          <a:p>
            <a:endParaRPr lang="en-US" dirty="0"/>
          </a:p>
          <a:p>
            <a:r>
              <a:rPr lang="en-US" dirty="0"/>
              <a:t>Deflate: lz77 + Huffman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happens to complement the LZ method. Because of the </a:t>
            </a:r>
          </a:p>
          <a:p>
            <a:endParaRPr lang="en-US" dirty="0"/>
          </a:p>
          <a:p>
            <a:endParaRPr lang="en-US" dirty="0"/>
          </a:p>
          <a:p>
            <a:r>
              <a:rPr lang="en-US" dirty="0"/>
              <a:t>Comp ratio is from real data, comp throughput is from synthetic data</a:t>
            </a:r>
          </a:p>
          <a:p>
            <a:r>
              <a:rPr lang="en-US" dirty="0"/>
              <a:t>Problem: </a:t>
            </a:r>
            <a:r>
              <a:rPr lang="en-US" dirty="0" err="1"/>
              <a:t>cuZFP</a:t>
            </a:r>
            <a:r>
              <a:rPr lang="en-US" dirty="0"/>
              <a:t> CRs are variant, from less than 10GB/s to over 100GB/s</a:t>
            </a:r>
          </a:p>
          <a:p>
            <a:r>
              <a:rPr lang="en-US" dirty="0"/>
              <a:t>I use duplicate EMB vectors as input to measure the </a:t>
            </a:r>
            <a:r>
              <a:rPr lang="en-US" dirty="0" err="1"/>
              <a:t>nvcomp</a:t>
            </a:r>
            <a:r>
              <a:rPr lang="en-US" dirty="0"/>
              <a:t> lz4 throughput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205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2BEB-57EE-8BAE-ED75-0EC5F9E04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F4A04-FE22-590A-7A72-ADBB02A1E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D40A9-8DB0-10F0-7670-87C9972F9609}"/>
              </a:ext>
            </a:extLst>
          </p:cNvPr>
          <p:cNvSpPr>
            <a:spLocks noGrp="1"/>
          </p:cNvSpPr>
          <p:nvPr>
            <p:ph type="body" idx="1"/>
          </p:nvPr>
        </p:nvSpPr>
        <p:spPr/>
        <p:txBody>
          <a:bodyPr/>
          <a:lstStyle/>
          <a:p>
            <a:endParaRPr lang="en-US" dirty="0"/>
          </a:p>
          <a:p>
            <a:r>
              <a:rPr lang="en-US" sz="1200" dirty="0">
                <a:latin typeface="Arial" panose="020B0604020202020204" pitchFamily="34" charset="0"/>
                <a:ea typeface="+mn-lt"/>
                <a:cs typeface="Arial" panose="020B0604020202020204" pitchFamily="34" charset="0"/>
              </a:rPr>
              <a:t>. </a:t>
            </a:r>
            <a:r>
              <a:rPr lang="en-US" sz="1200" dirty="0" err="1">
                <a:latin typeface="Arial" panose="020B0604020202020204" pitchFamily="34" charset="0"/>
                <a:ea typeface="+mn-lt"/>
                <a:cs typeface="Arial" panose="020B0604020202020204" pitchFamily="34" charset="0"/>
              </a:rPr>
              <a:t>Alltoall_fwd</a:t>
            </a:r>
            <a:r>
              <a:rPr lang="en-US" sz="1200" dirty="0">
                <a:latin typeface="Arial" panose="020B0604020202020204" pitchFamily="34" charset="0"/>
                <a:ea typeface="+mn-lt"/>
                <a:cs typeface="Arial" panose="020B0604020202020204" pitchFamily="34" charset="0"/>
              </a:rPr>
              <a:t> is reduced from 31.3% to 3.64% in training.</a:t>
            </a:r>
            <a:endParaRPr lang="en-US" dirty="0"/>
          </a:p>
        </p:txBody>
      </p:sp>
      <p:sp>
        <p:nvSpPr>
          <p:cNvPr id="4" name="Slide Number Placeholder 3">
            <a:extLst>
              <a:ext uri="{FF2B5EF4-FFF2-40B4-BE49-F238E27FC236}">
                <a16:creationId xmlns:a16="http://schemas.microsoft.com/office/drawing/2014/main" id="{BBDCD35F-A311-4376-D572-941096CFA9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763EBA-2B2B-634F-A8F9-29334EF55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159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861345-1D34-465A-99ED-4969C02A8315}" type="slidenum">
              <a:rPr lang="en-US" smtClean="0"/>
              <a:t>31</a:t>
            </a:fld>
            <a:endParaRPr lang="en-US"/>
          </a:p>
        </p:txBody>
      </p:sp>
    </p:spTree>
    <p:extLst>
      <p:ext uri="{BB962C8B-B14F-4D97-AF65-F5344CB8AC3E}">
        <p14:creationId xmlns:p14="http://schemas.microsoft.com/office/powerpoint/2010/main" val="3882846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88335-EA73-37B4-6DDD-569D244A3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65E71-1B13-11BE-850E-CA15B08ED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EB283-E861-22AA-B8F3-59C6D2B22052}"/>
              </a:ext>
            </a:extLst>
          </p:cNvPr>
          <p:cNvSpPr>
            <a:spLocks noGrp="1"/>
          </p:cNvSpPr>
          <p:nvPr>
            <p:ph type="body" idx="1"/>
          </p:nvPr>
        </p:nvSpPr>
        <p:spPr/>
        <p:txBody>
          <a:bodyPr/>
          <a:lstStyle/>
          <a:p>
            <a:r>
              <a:rPr lang="en-US" dirty="0"/>
              <a:t>Known the architecture of DLRM, we can move forward to see the bottleneck. The left figure shows the bottleneck of each components in DLRM training. </a:t>
            </a:r>
            <a:r>
              <a:rPr lang="en-US" dirty="0" err="1"/>
              <a:t>Basiclly</a:t>
            </a:r>
            <a:r>
              <a:rPr lang="en-US" dirty="0"/>
              <a:t> there are four kinds of domination, such as memory capacity domination for feature storage, and memory bandwidth bottleneck for EMB lookup due to irregular access. Let us focus on the communication dominated component “Feature interaction”.  [Paragraph 1]. The right figure shows a profiling result. In this figure, we can see the communication takes the most time of training, introducing low GPU utilization. Thus, it is the bottleneck in DLRM </a:t>
            </a:r>
            <a:r>
              <a:rPr lang="en-US" dirty="0" err="1"/>
              <a:t>trainig</a:t>
            </a:r>
            <a:r>
              <a:rPr lang="en-US" dirty="0"/>
              <a:t>, especially on large scale training.</a:t>
            </a:r>
          </a:p>
        </p:txBody>
      </p:sp>
      <p:sp>
        <p:nvSpPr>
          <p:cNvPr id="4" name="Slide Number Placeholder 3">
            <a:extLst>
              <a:ext uri="{FF2B5EF4-FFF2-40B4-BE49-F238E27FC236}">
                <a16:creationId xmlns:a16="http://schemas.microsoft.com/office/drawing/2014/main" id="{2EA501F7-398A-252A-4192-0C5A75326623}"/>
              </a:ext>
            </a:extLst>
          </p:cNvPr>
          <p:cNvSpPr>
            <a:spLocks noGrp="1"/>
          </p:cNvSpPr>
          <p:nvPr>
            <p:ph type="sldNum" sz="quarter" idx="5"/>
          </p:nvPr>
        </p:nvSpPr>
        <p:spPr/>
        <p:txBody>
          <a:bodyPr/>
          <a:lstStyle/>
          <a:p>
            <a:fld id="{5D861345-1D34-465A-99ED-4969C02A8315}" type="slidenum">
              <a:rPr lang="en-US" smtClean="0"/>
              <a:t>3</a:t>
            </a:fld>
            <a:endParaRPr lang="en-US"/>
          </a:p>
        </p:txBody>
      </p:sp>
    </p:spTree>
    <p:extLst>
      <p:ext uri="{BB962C8B-B14F-4D97-AF65-F5344CB8AC3E}">
        <p14:creationId xmlns:p14="http://schemas.microsoft.com/office/powerpoint/2010/main" val="184565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90C62-9924-8FD0-E2BE-DCA77E994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C52A2-A833-2CE4-73D2-E1EB8C1E45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EE56E-78C3-958F-8A3B-A64378C1EAEC}"/>
              </a:ext>
            </a:extLst>
          </p:cNvPr>
          <p:cNvSpPr>
            <a:spLocks noGrp="1"/>
          </p:cNvSpPr>
          <p:nvPr>
            <p:ph type="body" idx="1"/>
          </p:nvPr>
        </p:nvSpPr>
        <p:spPr/>
        <p:txBody>
          <a:bodyPr/>
          <a:lstStyle/>
          <a:p>
            <a:r>
              <a:rPr lang="en-US" dirty="0"/>
              <a:t>Here is a figure from Meta AI, showing the requirement and </a:t>
            </a:r>
            <a:r>
              <a:rPr lang="en-US" dirty="0" err="1"/>
              <a:t>chanllenge</a:t>
            </a:r>
            <a:r>
              <a:rPr lang="en-US" dirty="0"/>
              <a:t> for </a:t>
            </a:r>
            <a:r>
              <a:rPr lang="en-US" dirty="0" err="1"/>
              <a:t>Recommandation</a:t>
            </a:r>
            <a:r>
              <a:rPr lang="en-US" dirty="0"/>
              <a:t> model and LLM training from different aspects. The yellow line refers to recommendation model training. The dark blue line refers to LLM training. Comparing them we can find that the recommendation model training has even more intensive communication than LLM.</a:t>
            </a:r>
          </a:p>
          <a:p>
            <a:endParaRPr lang="en-US" dirty="0"/>
          </a:p>
          <a:p>
            <a:r>
              <a:rPr lang="en-US" dirty="0"/>
              <a:t>Known the bottleneck, let us move  to solutions to overcome that.</a:t>
            </a:r>
          </a:p>
        </p:txBody>
      </p:sp>
      <p:sp>
        <p:nvSpPr>
          <p:cNvPr id="4" name="Slide Number Placeholder 3">
            <a:extLst>
              <a:ext uri="{FF2B5EF4-FFF2-40B4-BE49-F238E27FC236}">
                <a16:creationId xmlns:a16="http://schemas.microsoft.com/office/drawing/2014/main" id="{9DE073D3-AB61-B769-CD7E-05742644A9FC}"/>
              </a:ext>
            </a:extLst>
          </p:cNvPr>
          <p:cNvSpPr>
            <a:spLocks noGrp="1"/>
          </p:cNvSpPr>
          <p:nvPr>
            <p:ph type="sldNum" sz="quarter" idx="5"/>
          </p:nvPr>
        </p:nvSpPr>
        <p:spPr/>
        <p:txBody>
          <a:bodyPr/>
          <a:lstStyle/>
          <a:p>
            <a:fld id="{5D861345-1D34-465A-99ED-4969C02A8315}" type="slidenum">
              <a:rPr lang="en-US" smtClean="0"/>
              <a:t>4</a:t>
            </a:fld>
            <a:endParaRPr lang="en-US"/>
          </a:p>
        </p:txBody>
      </p:sp>
    </p:spTree>
    <p:extLst>
      <p:ext uri="{BB962C8B-B14F-4D97-AF65-F5344CB8AC3E}">
        <p14:creationId xmlns:p14="http://schemas.microsoft.com/office/powerpoint/2010/main" val="669905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work focus on accelerating </a:t>
            </a:r>
            <a:r>
              <a:rPr lang="en-US" dirty="0" err="1"/>
              <a:t>dlrm</a:t>
            </a:r>
            <a:r>
              <a:rPr lang="en-US" dirty="0"/>
              <a:t> training. I would like to share some of them.</a:t>
            </a:r>
          </a:p>
          <a:p>
            <a:endParaRPr lang="en-US" dirty="0"/>
          </a:p>
          <a:p>
            <a:r>
              <a:rPr lang="en-US" dirty="0"/>
              <a:t>First solution is cache mechanism, [paragraph 1]. </a:t>
            </a:r>
          </a:p>
          <a:p>
            <a:endParaRPr lang="en-US" dirty="0"/>
          </a:p>
          <a:p>
            <a:r>
              <a:rPr lang="en-US" dirty="0"/>
              <a:t>Second solution is tensor train decomposition.</a:t>
            </a:r>
          </a:p>
          <a:p>
            <a:r>
              <a:rPr lang="en-US" dirty="0">
                <a:latin typeface="Arial" panose="020B0604020202020204" pitchFamily="34" charset="0"/>
                <a:cs typeface="Arial" panose="020B0604020202020204" pitchFamily="34" charset="0"/>
                <a:sym typeface="Wingdings" pitchFamily="2" charset="2"/>
              </a:rPr>
              <a:t>It is not designed for reducing communication data. However, it reduces communication data volume by reducing the need of number of GPUs. So it is a walk-around solution to reduce communication overhead.</a:t>
            </a:r>
          </a:p>
          <a:p>
            <a:endParaRPr lang="en-US" dirty="0">
              <a:latin typeface="Arial" panose="020B0604020202020204" pitchFamily="34" charset="0"/>
              <a:cs typeface="Arial" panose="020B0604020202020204" pitchFamily="34" charset="0"/>
              <a:sym typeface="Wingdings" pitchFamily="2" charset="2"/>
            </a:endParaRPr>
          </a:p>
          <a:p>
            <a:r>
              <a:rPr lang="en-US" dirty="0">
                <a:latin typeface="Arial" panose="020B0604020202020204" pitchFamily="34" charset="0"/>
                <a:cs typeface="Arial" panose="020B0604020202020204" pitchFamily="34" charset="0"/>
                <a:sym typeface="Wingdings" pitchFamily="2" charset="2"/>
              </a:rPr>
              <a:t>I will introduce compression and especially lossy compression.</a:t>
            </a:r>
          </a:p>
        </p:txBody>
      </p:sp>
      <p:sp>
        <p:nvSpPr>
          <p:cNvPr id="4" name="Slide Number Placeholder 3"/>
          <p:cNvSpPr>
            <a:spLocks noGrp="1"/>
          </p:cNvSpPr>
          <p:nvPr>
            <p:ph type="sldNum" sz="quarter" idx="5"/>
          </p:nvPr>
        </p:nvSpPr>
        <p:spPr/>
        <p:txBody>
          <a:bodyPr/>
          <a:lstStyle/>
          <a:p>
            <a:fld id="{5D861345-1D34-465A-99ED-4969C02A8315}" type="slidenum">
              <a:rPr lang="en-US" smtClean="0"/>
              <a:t>5</a:t>
            </a:fld>
            <a:endParaRPr lang="en-US"/>
          </a:p>
        </p:txBody>
      </p:sp>
    </p:spTree>
    <p:extLst>
      <p:ext uri="{BB962C8B-B14F-4D97-AF65-F5344CB8AC3E}">
        <p14:creationId xmlns:p14="http://schemas.microsoft.com/office/powerpoint/2010/main" val="1354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3980F-CCE8-D90B-D365-7815952B6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0BEBB-C105-01B3-51FD-E0D85FCBF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365A2-A178-160E-DBCF-16B632A467F0}"/>
              </a:ext>
            </a:extLst>
          </p:cNvPr>
          <p:cNvSpPr>
            <a:spLocks noGrp="1"/>
          </p:cNvSpPr>
          <p:nvPr>
            <p:ph type="body" idx="1"/>
          </p:nvPr>
        </p:nvSpPr>
        <p:spPr/>
        <p:txBody>
          <a:bodyPr/>
          <a:lstStyle/>
          <a:p>
            <a:r>
              <a:rPr lang="en-US" dirty="0"/>
              <a:t>Before start talking about lossy compression challenge, I would like to talk about lossy and loss compression. [paragraph 1]</a:t>
            </a:r>
          </a:p>
          <a:p>
            <a:endParaRPr lang="en-US" dirty="0"/>
          </a:p>
          <a:p>
            <a:r>
              <a:rPr lang="en-US" dirty="0"/>
              <a:t>Here is an example of sunflower. JPEG-lossy, PNG-lossless The detail of cloud is lost.</a:t>
            </a:r>
            <a:br>
              <a:rPr lang="en-US" dirty="0"/>
            </a:br>
            <a:br>
              <a:rPr lang="en-US" dirty="0"/>
            </a:br>
            <a:endParaRPr lang="en-US" dirty="0"/>
          </a:p>
          <a:p>
            <a:endParaRPr lang="en-US" dirty="0"/>
          </a:p>
          <a:p>
            <a:r>
              <a:rPr lang="en-US" dirty="0"/>
              <a:t>This is why we apply lossy compression.</a:t>
            </a:r>
          </a:p>
          <a:p>
            <a:endParaRPr lang="en-US" dirty="0"/>
          </a:p>
        </p:txBody>
      </p:sp>
      <p:sp>
        <p:nvSpPr>
          <p:cNvPr id="4" name="Slide Number Placeholder 3">
            <a:extLst>
              <a:ext uri="{FF2B5EF4-FFF2-40B4-BE49-F238E27FC236}">
                <a16:creationId xmlns:a16="http://schemas.microsoft.com/office/drawing/2014/main" id="{BA8D0006-02E0-E7F3-FFFB-F53AC7B18678}"/>
              </a:ext>
            </a:extLst>
          </p:cNvPr>
          <p:cNvSpPr>
            <a:spLocks noGrp="1"/>
          </p:cNvSpPr>
          <p:nvPr>
            <p:ph type="sldNum" sz="quarter" idx="5"/>
          </p:nvPr>
        </p:nvSpPr>
        <p:spPr/>
        <p:txBody>
          <a:bodyPr/>
          <a:lstStyle/>
          <a:p>
            <a:fld id="{5D861345-1D34-465A-99ED-4969C02A8315}" type="slidenum">
              <a:rPr lang="en-US" smtClean="0"/>
              <a:t>6</a:t>
            </a:fld>
            <a:endParaRPr lang="en-US"/>
          </a:p>
        </p:txBody>
      </p:sp>
    </p:spTree>
    <p:extLst>
      <p:ext uri="{BB962C8B-B14F-4D97-AF65-F5344CB8AC3E}">
        <p14:creationId xmlns:p14="http://schemas.microsoft.com/office/powerpoint/2010/main" val="45686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straightforward approach to apply  lossy compression naïve. There are some challenge in compression.</a:t>
            </a:r>
          </a:p>
          <a:p>
            <a:endParaRPr lang="en-US" dirty="0"/>
          </a:p>
          <a:p>
            <a:pPr marL="228600" indent="-228600">
              <a:buAutoNum type="arabicPeriod"/>
            </a:pPr>
            <a:r>
              <a:rPr lang="en-US" dirty="0"/>
              <a:t>We must ensure the convergence of model training, if it cannot be </a:t>
            </a:r>
            <a:r>
              <a:rPr lang="en-US" dirty="0" err="1"/>
              <a:t>granteed</a:t>
            </a:r>
            <a:r>
              <a:rPr lang="en-US" dirty="0"/>
              <a:t>, lossy is meaning less how much acceleration can reach.</a:t>
            </a:r>
          </a:p>
          <a:p>
            <a:pPr marL="228600" indent="-228600">
              <a:buAutoNum type="arabicPeriod"/>
            </a:pPr>
            <a:r>
              <a:rPr lang="en-US" dirty="0"/>
              <a:t>If compression is not high enough, we may decrease the end-to-end performance due to compression overhead,</a:t>
            </a:r>
          </a:p>
          <a:p>
            <a:pPr marL="228600" indent="-228600">
              <a:buAutoNum type="arabicPeriod"/>
            </a:pPr>
            <a:r>
              <a:rPr lang="en-US" dirty="0"/>
              <a:t>If we can grantee the convergence, and find an algorithm provides high compression ratio, how to optimize it.</a:t>
            </a:r>
          </a:p>
          <a:p>
            <a:pPr marL="228600" indent="-228600">
              <a:buAutoNum type="arabicPeriod"/>
            </a:pPr>
            <a:endParaRPr lang="en-US" dirty="0"/>
          </a:p>
          <a:p>
            <a:pPr marL="228600" indent="-228600">
              <a:buAutoNum type="arabicPeriod"/>
            </a:pPr>
            <a:r>
              <a:rPr lang="en-US" dirty="0"/>
              <a:t>There are also trade-off between compressors and within compressor. [trade-off 1]</a:t>
            </a:r>
          </a:p>
        </p:txBody>
      </p:sp>
      <p:sp>
        <p:nvSpPr>
          <p:cNvPr id="4" name="Slide Number Placeholder 3"/>
          <p:cNvSpPr>
            <a:spLocks noGrp="1"/>
          </p:cNvSpPr>
          <p:nvPr>
            <p:ph type="sldNum" sz="quarter" idx="5"/>
          </p:nvPr>
        </p:nvSpPr>
        <p:spPr/>
        <p:txBody>
          <a:bodyPr/>
          <a:lstStyle/>
          <a:p>
            <a:fld id="{5D861345-1D34-465A-99ED-4969C02A8315}" type="slidenum">
              <a:rPr lang="en-US" smtClean="0"/>
              <a:t>7</a:t>
            </a:fld>
            <a:endParaRPr lang="en-US"/>
          </a:p>
        </p:txBody>
      </p:sp>
    </p:spTree>
    <p:extLst>
      <p:ext uri="{BB962C8B-B14F-4D97-AF65-F5344CB8AC3E}">
        <p14:creationId xmlns:p14="http://schemas.microsoft.com/office/powerpoint/2010/main" val="142986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90AF1-8F47-5DAA-4C34-38CBA7F55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E03DC7-1E04-30CE-3280-5E5417505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1CF45-7F58-3719-26AF-95F863CBC7C1}"/>
              </a:ext>
            </a:extLst>
          </p:cNvPr>
          <p:cNvSpPr>
            <a:spLocks noGrp="1"/>
          </p:cNvSpPr>
          <p:nvPr>
            <p:ph type="body" idx="1"/>
          </p:nvPr>
        </p:nvSpPr>
        <p:spPr/>
        <p:txBody>
          <a:bodyPr/>
          <a:lstStyle/>
          <a:p>
            <a:r>
              <a:rPr lang="en-US" dirty="0"/>
              <a:t>We propose three things to solve the challenges. 1,2,3</a:t>
            </a:r>
          </a:p>
        </p:txBody>
      </p:sp>
      <p:sp>
        <p:nvSpPr>
          <p:cNvPr id="4" name="Slide Number Placeholder 3">
            <a:extLst>
              <a:ext uri="{FF2B5EF4-FFF2-40B4-BE49-F238E27FC236}">
                <a16:creationId xmlns:a16="http://schemas.microsoft.com/office/drawing/2014/main" id="{275141BA-90EA-AA93-3705-527945B3BB98}"/>
              </a:ext>
            </a:extLst>
          </p:cNvPr>
          <p:cNvSpPr>
            <a:spLocks noGrp="1"/>
          </p:cNvSpPr>
          <p:nvPr>
            <p:ph type="sldNum" sz="quarter" idx="5"/>
          </p:nvPr>
        </p:nvSpPr>
        <p:spPr/>
        <p:txBody>
          <a:bodyPr/>
          <a:lstStyle/>
          <a:p>
            <a:fld id="{5D861345-1D34-465A-99ED-4969C02A8315}" type="slidenum">
              <a:rPr lang="en-US" smtClean="0"/>
              <a:t>8</a:t>
            </a:fld>
            <a:endParaRPr lang="en-US"/>
          </a:p>
        </p:txBody>
      </p:sp>
    </p:spTree>
    <p:extLst>
      <p:ext uri="{BB962C8B-B14F-4D97-AF65-F5344CB8AC3E}">
        <p14:creationId xmlns:p14="http://schemas.microsoft.com/office/powerpoint/2010/main" val="484783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E68EC-F091-7294-27EA-0F77894F4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2E1FE-5F85-A9E6-4C3F-BBC359D4ED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730FF-03AE-B06E-F9AE-C61833DBD282}"/>
              </a:ext>
            </a:extLst>
          </p:cNvPr>
          <p:cNvSpPr>
            <a:spLocks noGrp="1"/>
          </p:cNvSpPr>
          <p:nvPr>
            <p:ph type="body" idx="1"/>
          </p:nvPr>
        </p:nvSpPr>
        <p:spPr/>
        <p:txBody>
          <a:bodyPr/>
          <a:lstStyle/>
          <a:p>
            <a:r>
              <a:rPr lang="en-US" dirty="0"/>
              <a:t>The top right figure shows the data flow pipeline, If we consider compression as a black box, our modification on DLRM is to add the comp/decomp, keep other unchanged.</a:t>
            </a:r>
          </a:p>
          <a:p>
            <a:br>
              <a:rPr lang="en-US" dirty="0"/>
            </a:br>
            <a:r>
              <a:rPr lang="en-US" dirty="0"/>
              <a:t>The bottom right figure shows the compression pipeline, the circle number refers to what this part is </a:t>
            </a:r>
            <a:r>
              <a:rPr lang="en-US" dirty="0" err="1"/>
              <a:t>releated</a:t>
            </a:r>
            <a:r>
              <a:rPr lang="en-US" dirty="0"/>
              <a:t> to </a:t>
            </a:r>
            <a:r>
              <a:rPr lang="en-US"/>
              <a:t>our contributions.</a:t>
            </a:r>
            <a:br>
              <a:rPr lang="en-US" dirty="0"/>
            </a:br>
            <a:br>
              <a:rPr lang="en-US" dirty="0"/>
            </a:br>
            <a:r>
              <a:rPr lang="en-US" dirty="0"/>
              <a:t>Let us talk about our first contribution</a:t>
            </a:r>
          </a:p>
        </p:txBody>
      </p:sp>
      <p:sp>
        <p:nvSpPr>
          <p:cNvPr id="4" name="Slide Number Placeholder 3">
            <a:extLst>
              <a:ext uri="{FF2B5EF4-FFF2-40B4-BE49-F238E27FC236}">
                <a16:creationId xmlns:a16="http://schemas.microsoft.com/office/drawing/2014/main" id="{6E08AD62-E632-2C7A-E027-B7233A8AFE8A}"/>
              </a:ext>
            </a:extLst>
          </p:cNvPr>
          <p:cNvSpPr>
            <a:spLocks noGrp="1"/>
          </p:cNvSpPr>
          <p:nvPr>
            <p:ph type="sldNum" sz="quarter" idx="5"/>
          </p:nvPr>
        </p:nvSpPr>
        <p:spPr/>
        <p:txBody>
          <a:bodyPr/>
          <a:lstStyle/>
          <a:p>
            <a:fld id="{5D861345-1D34-465A-99ED-4969C02A8315}" type="slidenum">
              <a:rPr lang="en-US" smtClean="0"/>
              <a:t>9</a:t>
            </a:fld>
            <a:endParaRPr lang="en-US"/>
          </a:p>
        </p:txBody>
      </p:sp>
    </p:spTree>
    <p:extLst>
      <p:ext uri="{BB962C8B-B14F-4D97-AF65-F5344CB8AC3E}">
        <p14:creationId xmlns:p14="http://schemas.microsoft.com/office/powerpoint/2010/main" val="79125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1FC7E-6789-CA6C-D0DE-9F718C8079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F463F-7FA2-4349-523F-1A1C1EC57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BD740F-AE2F-3A0A-56B8-18372931CED8}"/>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5" name="Footer Placeholder 4">
            <a:extLst>
              <a:ext uri="{FF2B5EF4-FFF2-40B4-BE49-F238E27FC236}">
                <a16:creationId xmlns:a16="http://schemas.microsoft.com/office/drawing/2014/main" id="{5D53683B-37AA-914D-7689-33C7BD3EA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7588E-49F6-543E-FC1A-CF7A0296F3AF}"/>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465809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013E-3D8F-BAE1-EFF2-9DB04D98E8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E7D91C-6DEE-73E9-285E-28B7D6494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956C9D-53B2-2D10-6DB2-6959C106A94F}"/>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5" name="Footer Placeholder 4">
            <a:extLst>
              <a:ext uri="{FF2B5EF4-FFF2-40B4-BE49-F238E27FC236}">
                <a16:creationId xmlns:a16="http://schemas.microsoft.com/office/drawing/2014/main" id="{0F98D90D-211B-4438-EA1D-15D4D2733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D0925-181C-E6C0-914A-C472D291E9B4}"/>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410551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A662F8-7CB8-24C0-2F25-0F4C99C491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8B9DBB-E66F-2FC2-5571-0F50B9A3A7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33006B-D8C9-99D9-D828-CD1D360B1890}"/>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5" name="Footer Placeholder 4">
            <a:extLst>
              <a:ext uri="{FF2B5EF4-FFF2-40B4-BE49-F238E27FC236}">
                <a16:creationId xmlns:a16="http://schemas.microsoft.com/office/drawing/2014/main" id="{51359661-9D87-2AAB-863E-2CCADF022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C3FE1-1EF4-3741-8ED5-BF33318B658E}"/>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1705944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41050" y="6215357"/>
            <a:ext cx="12304889" cy="705284"/>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TextBox 11"/>
            <p:cNvSpPr txBox="1"/>
            <p:nvPr userDrawn="1"/>
          </p:nvSpPr>
          <p:spPr>
            <a:xfrm>
              <a:off x="1030972" y="4835279"/>
              <a:ext cx="3613600" cy="207749"/>
            </a:xfrm>
            <a:prstGeom prst="rect">
              <a:avLst/>
            </a:prstGeom>
            <a:noFill/>
          </p:spPr>
          <p:txBody>
            <a:bodyPr wrap="square" rtlCol="0" anchor="ctr">
              <a:spAutoFit/>
            </a:bodyPr>
            <a:lstStyle/>
            <a:p>
              <a:r>
                <a:rPr lang="en-US" sz="1200">
                  <a:solidFill>
                    <a:srgbClr val="FFFFFF"/>
                  </a:solidFill>
                </a:rPr>
                <a:t>INDIANA UNIVERSITY BLOOMINGTON</a:t>
              </a:r>
            </a:p>
          </p:txBody>
        </p:sp>
      </p:gr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5093" y="6019792"/>
            <a:ext cx="912775" cy="1002449"/>
          </a:xfrm>
          <a:prstGeom prst="rect">
            <a:avLst/>
          </a:prstGeom>
        </p:spPr>
      </p:pic>
    </p:spTree>
    <p:extLst>
      <p:ext uri="{BB962C8B-B14F-4D97-AF65-F5344CB8AC3E}">
        <p14:creationId xmlns:p14="http://schemas.microsoft.com/office/powerpoint/2010/main" val="1917140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BA67-559A-5282-413F-79F8CDFE21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14D771-767A-5883-80A3-CE5BFB700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96A8E8-664E-C6FC-03C4-64DD80944F64}"/>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5" name="Footer Placeholder 4">
            <a:extLst>
              <a:ext uri="{FF2B5EF4-FFF2-40B4-BE49-F238E27FC236}">
                <a16:creationId xmlns:a16="http://schemas.microsoft.com/office/drawing/2014/main" id="{FB5201CF-723E-9318-7BCA-BF777CDFA4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BB8D0-372E-15B0-C23D-497B4B98AC68}"/>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2299125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F0D1C-F917-DC21-71FB-46FAA93404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4E217C-AD14-D0D8-DE1A-C2E6975BBD9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C7D32D-7BA5-552C-4A15-FCC175994436}"/>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5" name="Footer Placeholder 4">
            <a:extLst>
              <a:ext uri="{FF2B5EF4-FFF2-40B4-BE49-F238E27FC236}">
                <a16:creationId xmlns:a16="http://schemas.microsoft.com/office/drawing/2014/main" id="{46642A28-4E34-B97C-1DAA-DD82B70C52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10F2C-AE5E-1A14-7FFD-63BA8359D078}"/>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1059428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A6EB-5D16-E212-9027-A1F030CBAE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172FA-1CAB-DA90-D1AD-18F778AACA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7CD5D-421E-B72F-2666-B06B8FFA57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938DC-31D0-307A-5667-9F45A1FB40A7}"/>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6" name="Footer Placeholder 5">
            <a:extLst>
              <a:ext uri="{FF2B5EF4-FFF2-40B4-BE49-F238E27FC236}">
                <a16:creationId xmlns:a16="http://schemas.microsoft.com/office/drawing/2014/main" id="{235B4A57-FEEB-D131-0ACA-1AA26C164E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AAEFE5-B176-5865-76E2-D6EB7C0B9010}"/>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1733545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BFEB-0CD0-5D5A-7F73-6766FBCA73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CE9342-A175-BD71-6F10-EDB134879E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CAB72-9EF1-44E0-6668-EAC5D93EE2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DDE3D9-FC2A-B6E3-A6EA-3F2D6C3B62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E31BD4-6DCC-27D1-DE57-1BC0BC521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4DBE35-1E4F-017B-012F-641A4109981C}"/>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8" name="Footer Placeholder 7">
            <a:extLst>
              <a:ext uri="{FF2B5EF4-FFF2-40B4-BE49-F238E27FC236}">
                <a16:creationId xmlns:a16="http://schemas.microsoft.com/office/drawing/2014/main" id="{79B7C25B-FA80-73F6-57F5-BF4E0BFF2A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370EE7-7E20-0349-ADB8-A9C136BA84FA}"/>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227605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1DD7-3440-4A54-AED3-47D15775AA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42B8A3-7E7C-C626-D61A-27243AFDF617}"/>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4" name="Footer Placeholder 3">
            <a:extLst>
              <a:ext uri="{FF2B5EF4-FFF2-40B4-BE49-F238E27FC236}">
                <a16:creationId xmlns:a16="http://schemas.microsoft.com/office/drawing/2014/main" id="{F16B6E78-4CFB-84B9-C0DE-DF3FCF560D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57100E-F486-5733-1DDF-94D861CEB323}"/>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249542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D83067-88B7-C53C-512F-88148997B8CA}"/>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3" name="Footer Placeholder 2">
            <a:extLst>
              <a:ext uri="{FF2B5EF4-FFF2-40B4-BE49-F238E27FC236}">
                <a16:creationId xmlns:a16="http://schemas.microsoft.com/office/drawing/2014/main" id="{B474F5D6-1E32-F2DD-982D-8993BD0B2B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B9CEB-3FF3-4438-E3CE-7673838C3396}"/>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880019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F977-1F50-ECEA-6977-EA4936FC95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8D0F06-7C7C-4406-5069-D93AE70D4D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1B7489-6D31-8088-F382-14A1743F7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8CBD82-D888-9EEE-307C-D94C2953ED6F}"/>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6" name="Footer Placeholder 5">
            <a:extLst>
              <a:ext uri="{FF2B5EF4-FFF2-40B4-BE49-F238E27FC236}">
                <a16:creationId xmlns:a16="http://schemas.microsoft.com/office/drawing/2014/main" id="{13DE1363-9D90-4914-4692-F014E8DCE7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FCAF8-B2D0-369E-DDC7-0BF58AB76F2C}"/>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1537282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0145E-09C7-952D-266D-C9913F3513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5A57EB-C306-3322-260B-5124F9016D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FC214C-8EDC-C6F6-EBDB-EC3C0A1FC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CA1CF2-9FEA-CC56-66F5-6A6AAA883C4C}"/>
              </a:ext>
            </a:extLst>
          </p:cNvPr>
          <p:cNvSpPr>
            <a:spLocks noGrp="1"/>
          </p:cNvSpPr>
          <p:nvPr>
            <p:ph type="dt" sz="half" idx="10"/>
          </p:nvPr>
        </p:nvSpPr>
        <p:spPr/>
        <p:txBody>
          <a:bodyPr/>
          <a:lstStyle/>
          <a:p>
            <a:fld id="{402EDB83-2EDB-4050-8651-46A7BEC4F479}" type="datetimeFigureOut">
              <a:rPr lang="en-US" smtClean="0"/>
              <a:t>11/21/24</a:t>
            </a:fld>
            <a:endParaRPr lang="en-US"/>
          </a:p>
        </p:txBody>
      </p:sp>
      <p:sp>
        <p:nvSpPr>
          <p:cNvPr id="6" name="Footer Placeholder 5">
            <a:extLst>
              <a:ext uri="{FF2B5EF4-FFF2-40B4-BE49-F238E27FC236}">
                <a16:creationId xmlns:a16="http://schemas.microsoft.com/office/drawing/2014/main" id="{A22B137F-CEE6-B15D-92A8-69CEC3A9A8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EA46F-F588-478A-727F-ECBF84859F55}"/>
              </a:ext>
            </a:extLst>
          </p:cNvPr>
          <p:cNvSpPr>
            <a:spLocks noGrp="1"/>
          </p:cNvSpPr>
          <p:nvPr>
            <p:ph type="sldNum" sz="quarter" idx="12"/>
          </p:nvPr>
        </p:nvSpPr>
        <p:spPr/>
        <p:txBody>
          <a:bodyPr/>
          <a:lstStyle/>
          <a:p>
            <a:fld id="{EE027871-8705-4678-838B-8BC0137269B6}" type="slidenum">
              <a:rPr lang="en-US" smtClean="0"/>
              <a:t>‹#›</a:t>
            </a:fld>
            <a:endParaRPr lang="en-US"/>
          </a:p>
        </p:txBody>
      </p:sp>
    </p:spTree>
    <p:extLst>
      <p:ext uri="{BB962C8B-B14F-4D97-AF65-F5344CB8AC3E}">
        <p14:creationId xmlns:p14="http://schemas.microsoft.com/office/powerpoint/2010/main" val="3807468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BDBB1F-ED5D-5CFB-8194-B48F6C8145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09DD79-9117-DE70-CEE1-E50852389B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346240-A1AF-B4F5-C104-62CAAD7EB3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2EDB83-2EDB-4050-8651-46A7BEC4F479}" type="datetimeFigureOut">
              <a:rPr lang="en-US" smtClean="0"/>
              <a:t>11/21/24</a:t>
            </a:fld>
            <a:endParaRPr lang="en-US"/>
          </a:p>
        </p:txBody>
      </p:sp>
      <p:sp>
        <p:nvSpPr>
          <p:cNvPr id="5" name="Footer Placeholder 4">
            <a:extLst>
              <a:ext uri="{FF2B5EF4-FFF2-40B4-BE49-F238E27FC236}">
                <a16:creationId xmlns:a16="http://schemas.microsoft.com/office/drawing/2014/main" id="{D4FF37C0-85F1-90B2-9A61-1B443480A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54F38B6-3A0E-A905-3090-2195651B8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027871-8705-4678-838B-8BC0137269B6}" type="slidenum">
              <a:rPr lang="en-US" smtClean="0"/>
              <a:t>‹#›</a:t>
            </a:fld>
            <a:endParaRPr lang="en-US"/>
          </a:p>
        </p:txBody>
      </p:sp>
    </p:spTree>
    <p:extLst>
      <p:ext uri="{BB962C8B-B14F-4D97-AF65-F5344CB8AC3E}">
        <p14:creationId xmlns:p14="http://schemas.microsoft.com/office/powerpoint/2010/main" val="1543575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acebookresearch/dlr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kb.iu.edu/d/brcc"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hyperlink" Target="https://kb.iu.edu/d/brcc"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9"/>
          <p:cNvSpPr txBox="1"/>
          <p:nvPr/>
        </p:nvSpPr>
        <p:spPr>
          <a:xfrm>
            <a:off x="456140" y="2409010"/>
            <a:ext cx="11279720" cy="92328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prstClr val="black"/>
                </a:solidFill>
                <a:effectLst/>
                <a:uLnTx/>
                <a:uFillTx/>
                <a:latin typeface="Arial"/>
                <a:ea typeface="+mn-lt"/>
                <a:cs typeface="Arial"/>
              </a:rPr>
              <a:t>Accelerating Communication in Deep Learning Recommendation Model Training with Dual-Level Adaptive Lossy Compression</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TextBox 1">
            <a:extLst>
              <a:ext uri="{FF2B5EF4-FFF2-40B4-BE49-F238E27FC236}">
                <a16:creationId xmlns:a16="http://schemas.microsoft.com/office/drawing/2014/main" id="{B9AAC263-E4F3-A534-BF6F-1CDECEFB030B}"/>
              </a:ext>
            </a:extLst>
          </p:cNvPr>
          <p:cNvSpPr txBox="1"/>
          <p:nvPr/>
        </p:nvSpPr>
        <p:spPr>
          <a:xfrm>
            <a:off x="1410174" y="3525702"/>
            <a:ext cx="1032568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Hao Feng</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Boyuan</a:t>
            </a:r>
            <a:r>
              <a:rPr lang="en-US" dirty="0">
                <a:latin typeface="Arial" panose="020B0604020202020204" pitchFamily="34" charset="0"/>
                <a:cs typeface="Arial" panose="020B0604020202020204" pitchFamily="34" charset="0"/>
              </a:rPr>
              <a:t> Zhang</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Fanjiang</a:t>
            </a:r>
            <a:r>
              <a:rPr lang="en-US" dirty="0">
                <a:latin typeface="Arial" panose="020B0604020202020204" pitchFamily="34" charset="0"/>
                <a:cs typeface="Arial" panose="020B0604020202020204" pitchFamily="34" charset="0"/>
              </a:rPr>
              <a:t> Ye</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Min Si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Ching-Hsiang Chu</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Jiannan</a:t>
            </a:r>
            <a:r>
              <a:rPr lang="en-US" dirty="0">
                <a:latin typeface="Arial" panose="020B0604020202020204" pitchFamily="34" charset="0"/>
                <a:cs typeface="Arial" panose="020B0604020202020204" pitchFamily="34" charset="0"/>
              </a:rPr>
              <a:t> Tian</a:t>
            </a:r>
            <a:r>
              <a:rPr lang="en-US" baseline="30000" dirty="0">
                <a:latin typeface="Arial" panose="020B0604020202020204" pitchFamily="34" charset="0"/>
                <a:cs typeface="Arial" panose="020B0604020202020204" pitchFamily="34" charset="0"/>
              </a:rPr>
              <a:t>1</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Chunxing</a:t>
            </a:r>
            <a:r>
              <a:rPr lang="en-US" dirty="0">
                <a:latin typeface="Arial" panose="020B0604020202020204" pitchFamily="34" charset="0"/>
                <a:cs typeface="Arial" panose="020B0604020202020204" pitchFamily="34" charset="0"/>
              </a:rPr>
              <a:t> Yin</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Summer Deng</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Yuchen Hao</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Pavan Balaji</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Tong Geng</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Dingwen</a:t>
            </a:r>
            <a:r>
              <a:rPr lang="en-US" dirty="0">
                <a:latin typeface="Arial" panose="020B0604020202020204" pitchFamily="34" charset="0"/>
                <a:cs typeface="Arial" panose="020B0604020202020204" pitchFamily="34" charset="0"/>
              </a:rPr>
              <a:t> Tao</a:t>
            </a:r>
            <a:r>
              <a:rPr lang="en-US" baseline="30000" dirty="0">
                <a:latin typeface="Arial" panose="020B0604020202020204" pitchFamily="34" charset="0"/>
                <a:cs typeface="Arial" panose="020B0604020202020204" pitchFamily="34" charset="0"/>
              </a:rPr>
              <a:t>4</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34442AD-A578-DE8C-D809-E6710B77206E}"/>
              </a:ext>
            </a:extLst>
          </p:cNvPr>
          <p:cNvSpPr txBox="1"/>
          <p:nvPr/>
        </p:nvSpPr>
        <p:spPr>
          <a:xfrm>
            <a:off x="3217446" y="4303483"/>
            <a:ext cx="5757108" cy="830997"/>
          </a:xfrm>
          <a:prstGeom prst="rect">
            <a:avLst/>
          </a:prstGeom>
          <a:noFill/>
        </p:spPr>
        <p:txBody>
          <a:bodyPr wrap="square" rtlCol="0">
            <a:spAutoFit/>
          </a:bodyPr>
          <a:lstStyle/>
          <a:p>
            <a:pPr algn="ctr"/>
            <a:r>
              <a:rPr lang="en-US" sz="1200" baseline="30000" dirty="0">
                <a:latin typeface="Arial" panose="020B0604020202020204" pitchFamily="34" charset="0"/>
                <a:cs typeface="Arial" panose="020B0604020202020204" pitchFamily="34" charset="0"/>
              </a:rPr>
              <a:t>1</a:t>
            </a:r>
            <a:r>
              <a:rPr lang="en-US" sz="1200" dirty="0">
                <a:latin typeface="Arial" panose="020B0604020202020204" pitchFamily="34" charset="0"/>
                <a:cs typeface="Arial" panose="020B0604020202020204" pitchFamily="34" charset="0"/>
              </a:rPr>
              <a:t> Indiana University</a:t>
            </a:r>
          </a:p>
          <a:p>
            <a:pPr algn="ctr"/>
            <a:r>
              <a:rPr lang="en-US" sz="1200" baseline="30000" dirty="0">
                <a:latin typeface="Arial" panose="020B0604020202020204" pitchFamily="34" charset="0"/>
                <a:cs typeface="Arial" panose="020B0604020202020204" pitchFamily="34" charset="0"/>
              </a:rPr>
              <a:t>2</a:t>
            </a:r>
            <a:r>
              <a:rPr lang="en-US" sz="1200" dirty="0">
                <a:latin typeface="Arial" panose="020B0604020202020204" pitchFamily="34" charset="0"/>
                <a:cs typeface="Arial" panose="020B0604020202020204" pitchFamily="34" charset="0"/>
              </a:rPr>
              <a:t> Meta</a:t>
            </a:r>
          </a:p>
          <a:p>
            <a:pPr algn="ctr"/>
            <a:r>
              <a:rPr lang="en-US" sz="1200" baseline="30000" dirty="0">
                <a:latin typeface="Arial" panose="020B0604020202020204" pitchFamily="34" charset="0"/>
                <a:cs typeface="Arial" panose="020B0604020202020204" pitchFamily="34" charset="0"/>
              </a:rPr>
              <a:t>3</a:t>
            </a:r>
            <a:r>
              <a:rPr lang="en-US" sz="1200" dirty="0">
                <a:latin typeface="Arial" panose="020B0604020202020204" pitchFamily="34" charset="0"/>
                <a:cs typeface="Arial" panose="020B0604020202020204" pitchFamily="34" charset="0"/>
              </a:rPr>
              <a:t> </a:t>
            </a:r>
            <a:r>
              <a:rPr lang="en-US" sz="1200" dirty="0">
                <a:solidFill>
                  <a:srgbClr val="000000"/>
                </a:solidFill>
                <a:effectLst/>
                <a:latin typeface="Arial" panose="020B0604020202020204" pitchFamily="34" charset="0"/>
                <a:cs typeface="Arial" panose="020B0604020202020204" pitchFamily="34" charset="0"/>
              </a:rPr>
              <a:t>University of Rochester</a:t>
            </a:r>
          </a:p>
          <a:p>
            <a:pPr algn="ctr"/>
            <a:r>
              <a:rPr lang="en-US" sz="1200" baseline="30000" dirty="0">
                <a:latin typeface="Arial" panose="020B0604020202020204" pitchFamily="34" charset="0"/>
                <a:cs typeface="Arial" panose="020B0604020202020204" pitchFamily="34" charset="0"/>
              </a:rPr>
              <a:t>4</a:t>
            </a:r>
            <a:r>
              <a:rPr lang="en-US" sz="1200" dirty="0">
                <a:latin typeface="Arial" panose="020B0604020202020204" pitchFamily="34" charset="0"/>
                <a:cs typeface="Arial" panose="020B0604020202020204" pitchFamily="34" charset="0"/>
              </a:rPr>
              <a:t> SKLP, Institute of Computing Technology, Chinese Academy of Sciences</a:t>
            </a:r>
          </a:p>
        </p:txBody>
      </p:sp>
      <p:grpSp>
        <p:nvGrpSpPr>
          <p:cNvPr id="4" name="Group 3">
            <a:extLst>
              <a:ext uri="{FF2B5EF4-FFF2-40B4-BE49-F238E27FC236}">
                <a16:creationId xmlns:a16="http://schemas.microsoft.com/office/drawing/2014/main" id="{B6949791-8E76-4FBD-6E48-6EF717DC25AB}"/>
              </a:ext>
            </a:extLst>
          </p:cNvPr>
          <p:cNvGrpSpPr/>
          <p:nvPr/>
        </p:nvGrpSpPr>
        <p:grpSpPr>
          <a:xfrm>
            <a:off x="9257927" y="-153130"/>
            <a:ext cx="2762996" cy="1396513"/>
            <a:chOff x="9257927" y="-153130"/>
            <a:chExt cx="2762996" cy="1396513"/>
          </a:xfrm>
        </p:grpSpPr>
        <p:pic>
          <p:nvPicPr>
            <p:cNvPr id="6148" name="Picture 4" descr="Metavisual: How Facebook's 'Meta' logo points to the brand's ...">
              <a:extLst>
                <a:ext uri="{FF2B5EF4-FFF2-40B4-BE49-F238E27FC236}">
                  <a16:creationId xmlns:a16="http://schemas.microsoft.com/office/drawing/2014/main" id="{525B28B4-154B-CAA1-BF12-3D3380F14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0753" y="0"/>
              <a:ext cx="1290170" cy="109025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ogo and Marks: Design: IU Brand: Indiana University">
              <a:extLst>
                <a:ext uri="{FF2B5EF4-FFF2-40B4-BE49-F238E27FC236}">
                  <a16:creationId xmlns:a16="http://schemas.microsoft.com/office/drawing/2014/main" id="{5B148287-646E-BBB6-9FAC-8ED8C5A0C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7927" y="-153130"/>
              <a:ext cx="1472826" cy="13965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75340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0;p40">
            <a:extLst>
              <a:ext uri="{FF2B5EF4-FFF2-40B4-BE49-F238E27FC236}">
                <a16:creationId xmlns:a16="http://schemas.microsoft.com/office/drawing/2014/main" id="{C0AF6FC9-E80F-8835-3836-A51244DAAA3F}"/>
              </a:ext>
            </a:extLst>
          </p:cNvPr>
          <p:cNvSpPr txBox="1"/>
          <p:nvPr/>
        </p:nvSpPr>
        <p:spPr>
          <a:xfrm>
            <a:off x="723108" y="2875043"/>
            <a:ext cx="10745784"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latin typeface="Arial"/>
                <a:cs typeface="Arial"/>
              </a:rPr>
              <a:t>Adaptive Error Bound Adjustment</a:t>
            </a:r>
            <a:endParaRPr lang="en-US" dirty="0">
              <a:ea typeface="+mn-ea"/>
            </a:endParaRPr>
          </a:p>
        </p:txBody>
      </p:sp>
      <p:grpSp>
        <p:nvGrpSpPr>
          <p:cNvPr id="3" name="Group 2">
            <a:extLst>
              <a:ext uri="{FF2B5EF4-FFF2-40B4-BE49-F238E27FC236}">
                <a16:creationId xmlns:a16="http://schemas.microsoft.com/office/drawing/2014/main" id="{7F1774E8-EB11-C478-9CC6-C38ACA6755E1}"/>
              </a:ext>
            </a:extLst>
          </p:cNvPr>
          <p:cNvGrpSpPr/>
          <p:nvPr/>
        </p:nvGrpSpPr>
        <p:grpSpPr>
          <a:xfrm>
            <a:off x="1010111" y="4179011"/>
            <a:ext cx="9737153" cy="575035"/>
            <a:chOff x="1010111" y="4179011"/>
            <a:chExt cx="9737153" cy="575035"/>
          </a:xfrm>
        </p:grpSpPr>
        <p:sp>
          <p:nvSpPr>
            <p:cNvPr id="4" name="Oval 3">
              <a:extLst>
                <a:ext uri="{FF2B5EF4-FFF2-40B4-BE49-F238E27FC236}">
                  <a16:creationId xmlns:a16="http://schemas.microsoft.com/office/drawing/2014/main" id="{D440AEEB-7119-AC4A-3BE0-C7DE6EF8F450}"/>
                </a:ext>
              </a:extLst>
            </p:cNvPr>
            <p:cNvSpPr/>
            <p:nvPr/>
          </p:nvSpPr>
          <p:spPr>
            <a:xfrm>
              <a:off x="1010111"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quality</a:t>
              </a:r>
            </a:p>
          </p:txBody>
        </p:sp>
        <p:sp>
          <p:nvSpPr>
            <p:cNvPr id="5" name="Oval 4">
              <a:extLst>
                <a:ext uri="{FF2B5EF4-FFF2-40B4-BE49-F238E27FC236}">
                  <a16:creationId xmlns:a16="http://schemas.microsoft.com/office/drawing/2014/main" id="{A2902CEE-4732-211C-E83E-1B0D8EB1CA3F}"/>
                </a:ext>
              </a:extLst>
            </p:cNvPr>
            <p:cNvSpPr/>
            <p:nvPr/>
          </p:nvSpPr>
          <p:spPr>
            <a:xfrm>
              <a:off x="4612120"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Ratio</a:t>
              </a:r>
            </a:p>
          </p:txBody>
        </p:sp>
        <p:sp>
          <p:nvSpPr>
            <p:cNvPr id="6" name="Oval 5">
              <a:extLst>
                <a:ext uri="{FF2B5EF4-FFF2-40B4-BE49-F238E27FC236}">
                  <a16:creationId xmlns:a16="http://schemas.microsoft.com/office/drawing/2014/main" id="{5515B42D-AE12-03B7-4D37-9E52E00E984E}"/>
                </a:ext>
              </a:extLst>
            </p:cNvPr>
            <p:cNvSpPr/>
            <p:nvPr/>
          </p:nvSpPr>
          <p:spPr>
            <a:xfrm>
              <a:off x="8214129"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Throughput</a:t>
              </a:r>
            </a:p>
          </p:txBody>
        </p:sp>
        <p:cxnSp>
          <p:nvCxnSpPr>
            <p:cNvPr id="7" name="Straight Arrow Connector 6">
              <a:extLst>
                <a:ext uri="{FF2B5EF4-FFF2-40B4-BE49-F238E27FC236}">
                  <a16:creationId xmlns:a16="http://schemas.microsoft.com/office/drawing/2014/main" id="{C38440A3-F2F1-7CE1-DD68-3ED0F923F228}"/>
                </a:ext>
              </a:extLst>
            </p:cNvPr>
            <p:cNvCxnSpPr>
              <a:stCxn id="4" idx="6"/>
              <a:endCxn id="5" idx="2"/>
            </p:cNvCxnSpPr>
            <p:nvPr/>
          </p:nvCxnSpPr>
          <p:spPr>
            <a:xfrm>
              <a:off x="3543246"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EDCEC87E-63ED-C773-386D-676A9A8FC418}"/>
                </a:ext>
              </a:extLst>
            </p:cNvPr>
            <p:cNvCxnSpPr>
              <a:cxnSpLocks/>
              <a:stCxn id="6" idx="2"/>
              <a:endCxn id="5" idx="6"/>
            </p:cNvCxnSpPr>
            <p:nvPr/>
          </p:nvCxnSpPr>
          <p:spPr>
            <a:xfrm flipH="1">
              <a:off x="7145255"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82775C2-89EC-0094-BF87-6DB4CF95ABEB}"/>
                </a:ext>
              </a:extLst>
            </p:cNvPr>
            <p:cNvSpPr txBox="1"/>
            <p:nvPr/>
          </p:nvSpPr>
          <p:spPr>
            <a:xfrm>
              <a:off x="3602800" y="4179011"/>
              <a:ext cx="1184457" cy="369332"/>
            </a:xfrm>
            <a:prstGeom prst="rect">
              <a:avLst/>
            </a:prstGeom>
            <a:noFill/>
          </p:spPr>
          <p:txBody>
            <a:bodyPr wrap="square" rtlCol="0">
              <a:spAutoFit/>
            </a:bodyPr>
            <a:lstStyle/>
            <a:p>
              <a:r>
                <a:rPr lang="en-US" dirty="0"/>
                <a:t>Trade-off</a:t>
              </a:r>
            </a:p>
          </p:txBody>
        </p:sp>
        <p:sp>
          <p:nvSpPr>
            <p:cNvPr id="10" name="TextBox 9">
              <a:extLst>
                <a:ext uri="{FF2B5EF4-FFF2-40B4-BE49-F238E27FC236}">
                  <a16:creationId xmlns:a16="http://schemas.microsoft.com/office/drawing/2014/main" id="{38B7675B-15A8-C813-615B-30F2B656839F}"/>
                </a:ext>
              </a:extLst>
            </p:cNvPr>
            <p:cNvSpPr txBox="1"/>
            <p:nvPr/>
          </p:nvSpPr>
          <p:spPr>
            <a:xfrm>
              <a:off x="7218549" y="4179011"/>
              <a:ext cx="1184457" cy="369332"/>
            </a:xfrm>
            <a:prstGeom prst="rect">
              <a:avLst/>
            </a:prstGeom>
            <a:noFill/>
          </p:spPr>
          <p:txBody>
            <a:bodyPr wrap="square" rtlCol="0">
              <a:spAutoFit/>
            </a:bodyPr>
            <a:lstStyle/>
            <a:p>
              <a:r>
                <a:rPr lang="en-US" dirty="0"/>
                <a:t>Trade-off</a:t>
              </a:r>
            </a:p>
          </p:txBody>
        </p:sp>
      </p:grpSp>
      <p:sp>
        <p:nvSpPr>
          <p:cNvPr id="11" name="Rounded Rectangle 10">
            <a:extLst>
              <a:ext uri="{FF2B5EF4-FFF2-40B4-BE49-F238E27FC236}">
                <a16:creationId xmlns:a16="http://schemas.microsoft.com/office/drawing/2014/main" id="{80109CF8-7BC0-5A97-24D3-2DBC22E5459B}"/>
              </a:ext>
            </a:extLst>
          </p:cNvPr>
          <p:cNvSpPr/>
          <p:nvPr/>
        </p:nvSpPr>
        <p:spPr>
          <a:xfrm>
            <a:off x="1032366" y="3790653"/>
            <a:ext cx="2584174" cy="1515379"/>
          </a:xfrm>
          <a:prstGeom prst="roundRect">
            <a:avLst/>
          </a:prstGeom>
          <a:noFill/>
          <a:ln w="38100">
            <a:solidFill>
              <a:srgbClr val="A60F2D"/>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8574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88357-33D0-EFBC-70C5-8776D5332220}"/>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5C5E936B-D2DE-B6FC-375B-51447B39852D}"/>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latin typeface="Arial"/>
                <a:cs typeface="Arial"/>
              </a:rPr>
              <a:t>Adaptive Error Bound Adjustment</a:t>
            </a:r>
            <a:endParaRPr lang="en-US" dirty="0">
              <a:ea typeface="+mn-ea"/>
            </a:endParaRPr>
          </a:p>
        </p:txBody>
      </p:sp>
      <p:sp>
        <p:nvSpPr>
          <p:cNvPr id="3" name="TextBox 2">
            <a:extLst>
              <a:ext uri="{FF2B5EF4-FFF2-40B4-BE49-F238E27FC236}">
                <a16:creationId xmlns:a16="http://schemas.microsoft.com/office/drawing/2014/main" id="{F4A7820B-218E-97B6-C551-8C3D29AC63CC}"/>
              </a:ext>
            </a:extLst>
          </p:cNvPr>
          <p:cNvSpPr txBox="1"/>
          <p:nvPr/>
        </p:nvSpPr>
        <p:spPr>
          <a:xfrm>
            <a:off x="283725" y="1125075"/>
            <a:ext cx="11376167" cy="377026"/>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1850" b="1" i="0" u="none" strike="noStrike" kern="1200" cap="none" spc="0" normalizeH="0" baseline="0" noProof="0">
              <a:ln>
                <a:noFill/>
              </a:ln>
              <a:solidFill>
                <a:prstClr val="black"/>
              </a:solidFill>
              <a:effectLst/>
              <a:uLnTx/>
              <a:uFillTx/>
              <a:latin typeface="Arial" panose="020B0604020202020204" pitchFamily="34" charset="0"/>
              <a:ea typeface="+mn-ea"/>
              <a:cs typeface="Arial"/>
            </a:endParaRPr>
          </a:p>
        </p:txBody>
      </p:sp>
      <p:sp>
        <p:nvSpPr>
          <p:cNvPr id="4" name="TextBox 3">
            <a:extLst>
              <a:ext uri="{FF2B5EF4-FFF2-40B4-BE49-F238E27FC236}">
                <a16:creationId xmlns:a16="http://schemas.microsoft.com/office/drawing/2014/main" id="{0E8034F0-E5F3-E32E-5635-C94687386AFB}"/>
              </a:ext>
            </a:extLst>
          </p:cNvPr>
          <p:cNvSpPr txBox="1"/>
          <p:nvPr/>
        </p:nvSpPr>
        <p:spPr>
          <a:xfrm>
            <a:off x="268925" y="1489768"/>
            <a:ext cx="5702883" cy="3580467"/>
          </a:xfrm>
          <a:prstGeom prst="rect">
            <a:avLst/>
          </a:prstGeom>
          <a:noFill/>
        </p:spPr>
        <p:txBody>
          <a:bodyPr wrap="square" lIns="91440" tIns="45720" rIns="91440" bIns="45720" anchor="t">
            <a:spAutoFit/>
          </a:bodyPr>
          <a:lstStyle/>
          <a:p>
            <a:pPr marL="342900" indent="-342900">
              <a:spcAft>
                <a:spcPts val="1200"/>
              </a:spcAft>
              <a:buFont typeface="Arial,Sans-Serif"/>
              <a:buChar char="•"/>
              <a:defRPr/>
            </a:pPr>
            <a:r>
              <a:rPr lang="en-US" sz="2000" b="1" dirty="0">
                <a:solidFill>
                  <a:prstClr val="black"/>
                </a:solidFill>
                <a:latin typeface="Arial" panose="020B0604020202020204" pitchFamily="34" charset="0"/>
                <a:cs typeface="Arial" panose="020B0604020202020204" pitchFamily="34" charset="0"/>
              </a:rPr>
              <a:t>Table-wise Error Bound</a:t>
            </a:r>
          </a:p>
          <a:p>
            <a:pPr marL="800100" lvl="1" indent="-342900">
              <a:spcAft>
                <a:spcPts val="1200"/>
              </a:spcAft>
              <a:buFont typeface="Arial,Sans-Serif"/>
              <a:buChar char="•"/>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Properties</a:t>
            </a:r>
            <a:r>
              <a:rPr lang="en-US" sz="2000" b="1" dirty="0">
                <a:solidFill>
                  <a:prstClr val="black"/>
                </a:solidFill>
                <a:latin typeface="Arial" panose="020B0604020202020204" pitchFamily="34" charset="0"/>
                <a:cs typeface="Arial" panose="020B0604020202020204" pitchFamily="34" charset="0"/>
              </a:rPr>
              <a:t> across different EMB tables are different, it is natural to apply different error bound strategies.</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800100" lvl="1" indent="-342900">
              <a:spcAft>
                <a:spcPts val="1600"/>
              </a:spcAft>
              <a:buFont typeface="Arial,Sans-Serif"/>
              <a:buChar char="•"/>
              <a:defRPr/>
            </a:pPr>
            <a:r>
              <a:rPr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There are many data features. The key is what can we learn from that and how to choose error bound?</a:t>
            </a:r>
          </a:p>
          <a:p>
            <a:pPr marL="800100" lvl="1" indent="-342900">
              <a:spcAft>
                <a:spcPts val="1600"/>
              </a:spcAft>
              <a:buFont typeface="Arial,Sans-Serif"/>
              <a:buChar char="•"/>
              <a:defRPr/>
            </a:pPr>
            <a:endParaRPr lang="en-US" sz="2000" b="1" dirty="0">
              <a:solidFill>
                <a:prstClr val="black"/>
              </a:solidFill>
              <a:latin typeface="Arial" panose="020B0604020202020204" pitchFamily="34" charset="0"/>
              <a:cs typeface="Arial" panose="020B0604020202020204" pitchFamily="34" charset="0"/>
            </a:endParaRPr>
          </a:p>
          <a:p>
            <a:pPr marL="800100" lvl="1" indent="-342900">
              <a:spcAft>
                <a:spcPts val="1600"/>
              </a:spcAft>
              <a:buFont typeface="Arial,Sans-Serif"/>
              <a:buChar char="•"/>
              <a:defRPr/>
            </a:pPr>
            <a:r>
              <a:rPr lang="en-US" sz="2000" b="1" dirty="0">
                <a:solidFill>
                  <a:srgbClr val="A60F2D"/>
                </a:solidFill>
                <a:latin typeface="Arial" panose="020B0604020202020204" pitchFamily="34" charset="0"/>
                <a:cs typeface="Arial" panose="020B0604020202020204" pitchFamily="34" charset="0"/>
              </a:rPr>
              <a:t>Error on compressed embeddings.</a:t>
            </a:r>
            <a:endParaRPr lang="en-US" sz="20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7DF57A2E-23E3-61B4-EDB1-3961AD06A9DD}"/>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5" name="Picture 4" descr="A graph of emb and a sampled bar chart&#10;&#10;Description automatically generated">
            <a:extLst>
              <a:ext uri="{FF2B5EF4-FFF2-40B4-BE49-F238E27FC236}">
                <a16:creationId xmlns:a16="http://schemas.microsoft.com/office/drawing/2014/main" id="{74BA3CFD-383E-5417-FECE-A76FF31D0BDD}"/>
              </a:ext>
            </a:extLst>
          </p:cNvPr>
          <p:cNvPicPr>
            <a:picLocks noChangeAspect="1"/>
          </p:cNvPicPr>
          <p:nvPr/>
        </p:nvPicPr>
        <p:blipFill>
          <a:blip r:embed="rId3"/>
          <a:stretch>
            <a:fillRect/>
          </a:stretch>
        </p:blipFill>
        <p:spPr>
          <a:xfrm>
            <a:off x="6837680" y="3142809"/>
            <a:ext cx="5029200" cy="2106543"/>
          </a:xfrm>
          <a:prstGeom prst="rect">
            <a:avLst/>
          </a:prstGeom>
        </p:spPr>
      </p:pic>
      <p:pic>
        <p:nvPicPr>
          <p:cNvPr id="8" name="Picture 7" descr="A graph of size of criteo kaggle and criticize&#10;&#10;Description automatically generated">
            <a:extLst>
              <a:ext uri="{FF2B5EF4-FFF2-40B4-BE49-F238E27FC236}">
                <a16:creationId xmlns:a16="http://schemas.microsoft.com/office/drawing/2014/main" id="{EA08AB3E-6C7D-A136-72EB-8BDF9BAA69C0}"/>
              </a:ext>
            </a:extLst>
          </p:cNvPr>
          <p:cNvPicPr>
            <a:picLocks noChangeAspect="1"/>
          </p:cNvPicPr>
          <p:nvPr/>
        </p:nvPicPr>
        <p:blipFill>
          <a:blip r:embed="rId4"/>
          <a:stretch>
            <a:fillRect/>
          </a:stretch>
        </p:blipFill>
        <p:spPr>
          <a:xfrm>
            <a:off x="7051040" y="1163495"/>
            <a:ext cx="4607560" cy="1782730"/>
          </a:xfrm>
          <a:prstGeom prst="rect">
            <a:avLst/>
          </a:prstGeom>
        </p:spPr>
      </p:pic>
    </p:spTree>
    <p:extLst>
      <p:ext uri="{BB962C8B-B14F-4D97-AF65-F5344CB8AC3E}">
        <p14:creationId xmlns:p14="http://schemas.microsoft.com/office/powerpoint/2010/main" val="295971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AC9A1-5334-339D-81E2-B9A9E7C3271B}"/>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A1CCF1F5-B119-D29F-4506-7AB116B8FED5}"/>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latin typeface="Arial"/>
                <a:cs typeface="Arial"/>
              </a:rPr>
              <a:t>Adaptive Error Bound Adjustment</a:t>
            </a:r>
            <a:endParaRPr lang="en-US" dirty="0">
              <a:ea typeface="+mn-ea"/>
            </a:endParaRPr>
          </a:p>
        </p:txBody>
      </p:sp>
      <p:sp>
        <p:nvSpPr>
          <p:cNvPr id="3" name="TextBox 2">
            <a:extLst>
              <a:ext uri="{FF2B5EF4-FFF2-40B4-BE49-F238E27FC236}">
                <a16:creationId xmlns:a16="http://schemas.microsoft.com/office/drawing/2014/main" id="{63E0A7A9-1F31-C2A8-8985-EBB0282AA3FF}"/>
              </a:ext>
            </a:extLst>
          </p:cNvPr>
          <p:cNvSpPr txBox="1"/>
          <p:nvPr/>
        </p:nvSpPr>
        <p:spPr>
          <a:xfrm>
            <a:off x="283725" y="1125075"/>
            <a:ext cx="11376167" cy="377026"/>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1850" b="1" i="0" u="none" strike="noStrike" kern="1200" cap="none" spc="0" normalizeH="0" baseline="0" noProof="0">
              <a:ln>
                <a:noFill/>
              </a:ln>
              <a:solidFill>
                <a:prstClr val="black"/>
              </a:solidFill>
              <a:effectLst/>
              <a:uLnTx/>
              <a:uFillTx/>
              <a:latin typeface="Arial" panose="020B0604020202020204" pitchFamily="34" charset="0"/>
              <a:ea typeface="+mn-ea"/>
              <a:cs typeface="Arial"/>
            </a:endParaRPr>
          </a:p>
        </p:txBody>
      </p:sp>
      <p:sp>
        <p:nvSpPr>
          <p:cNvPr id="4" name="TextBox 3">
            <a:extLst>
              <a:ext uri="{FF2B5EF4-FFF2-40B4-BE49-F238E27FC236}">
                <a16:creationId xmlns:a16="http://schemas.microsoft.com/office/drawing/2014/main" id="{ED49866A-2172-1DF7-B6CB-3AD5B92B25DE}"/>
              </a:ext>
            </a:extLst>
          </p:cNvPr>
          <p:cNvSpPr txBox="1"/>
          <p:nvPr/>
        </p:nvSpPr>
        <p:spPr>
          <a:xfrm>
            <a:off x="268925" y="1489768"/>
            <a:ext cx="5702883" cy="3016210"/>
          </a:xfrm>
          <a:prstGeom prst="rect">
            <a:avLst/>
          </a:prstGeom>
          <a:noFill/>
        </p:spPr>
        <p:txBody>
          <a:bodyPr wrap="square" lIns="91440" tIns="45720" rIns="91440" bIns="45720" anchor="t">
            <a:spAutoFit/>
          </a:bodyPr>
          <a:lstStyle/>
          <a:p>
            <a:pPr>
              <a:spcAft>
                <a:spcPts val="1200"/>
              </a:spcAft>
              <a:defRPr/>
            </a:pPr>
            <a:r>
              <a:rPr lang="en-US" sz="2000" b="1" dirty="0">
                <a:solidFill>
                  <a:prstClr val="black"/>
                </a:solidFill>
                <a:latin typeface="Arial" panose="020B0604020202020204" pitchFamily="34" charset="0"/>
                <a:cs typeface="Arial" panose="020B0604020202020204" pitchFamily="34" charset="0"/>
              </a:rPr>
              <a:t>Where do we introduce error?</a:t>
            </a:r>
          </a:p>
          <a:p>
            <a:pPr marL="342900" indent="-342900">
              <a:spcAft>
                <a:spcPts val="1200"/>
              </a:spcAft>
              <a:buFont typeface="Arial" panose="020B0604020202020204" pitchFamily="34" charset="0"/>
              <a:buChar char="•"/>
              <a:defRPr/>
            </a:pPr>
            <a:r>
              <a:rPr lang="en-US" sz="2000" b="1" dirty="0">
                <a:solidFill>
                  <a:prstClr val="black"/>
                </a:solidFill>
                <a:latin typeface="Arial" panose="020B0604020202020204" pitchFamily="34" charset="0"/>
                <a:cs typeface="Arial" panose="020B0604020202020204" pitchFamily="34" charset="0"/>
              </a:rPr>
              <a:t>We can divide our compression pipeline into two parts: </a:t>
            </a:r>
            <a:r>
              <a:rPr lang="en-US" sz="2000" b="1" dirty="0">
                <a:solidFill>
                  <a:srgbClr val="A60F2D"/>
                </a:solidFill>
                <a:latin typeface="Arial" panose="020B0604020202020204" pitchFamily="34" charset="0"/>
                <a:cs typeface="Arial" panose="020B0604020202020204" pitchFamily="34" charset="0"/>
              </a:rPr>
              <a:t>quantization</a:t>
            </a:r>
            <a:r>
              <a:rPr lang="en-US" sz="2000" b="1" dirty="0">
                <a:solidFill>
                  <a:prstClr val="black"/>
                </a:solidFill>
                <a:latin typeface="Arial" panose="020B0604020202020204" pitchFamily="34" charset="0"/>
                <a:cs typeface="Arial" panose="020B0604020202020204" pitchFamily="34" charset="0"/>
              </a:rPr>
              <a:t> parts and </a:t>
            </a:r>
            <a:r>
              <a:rPr lang="en-US" sz="2000" b="1" dirty="0">
                <a:solidFill>
                  <a:srgbClr val="A60F2D"/>
                </a:solidFill>
                <a:latin typeface="Arial" panose="020B0604020202020204" pitchFamily="34" charset="0"/>
                <a:cs typeface="Arial" panose="020B0604020202020204" pitchFamily="34" charset="0"/>
              </a:rPr>
              <a:t>encoding</a:t>
            </a:r>
            <a:r>
              <a:rPr lang="en-US" sz="2000" b="1" dirty="0">
                <a:solidFill>
                  <a:prstClr val="black"/>
                </a:solidFill>
                <a:latin typeface="Arial" panose="020B0604020202020204" pitchFamily="34" charset="0"/>
                <a:cs typeface="Arial" panose="020B0604020202020204" pitchFamily="34" charset="0"/>
              </a:rPr>
              <a:t> parts.</a:t>
            </a:r>
          </a:p>
          <a:p>
            <a:pPr marL="342900" indent="-342900">
              <a:spcAft>
                <a:spcPts val="1200"/>
              </a:spcAft>
              <a:buFont typeface="Arial" panose="020B0604020202020204" pitchFamily="34" charset="0"/>
              <a:buChar char="•"/>
              <a:defRPr/>
            </a:pPr>
            <a:endParaRPr lang="en-US" sz="2000" b="1" dirty="0">
              <a:solidFill>
                <a:prstClr val="black"/>
              </a:solidFill>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defRPr/>
            </a:pPr>
            <a:r>
              <a:rPr lang="en-US" sz="2000" b="1" dirty="0">
                <a:solidFill>
                  <a:prstClr val="black"/>
                </a:solidFill>
                <a:latin typeface="Arial" panose="020B0604020202020204" pitchFamily="34" charset="0"/>
                <a:cs typeface="Arial" panose="020B0604020202020204" pitchFamily="34" charset="0"/>
              </a:rPr>
              <a:t>Quantization involves precision loss and map values in a range to same bin. This is an irreversible transformation.</a:t>
            </a:r>
          </a:p>
        </p:txBody>
      </p:sp>
      <p:cxnSp>
        <p:nvCxnSpPr>
          <p:cNvPr id="2" name="Straight Connector 1">
            <a:extLst>
              <a:ext uri="{FF2B5EF4-FFF2-40B4-BE49-F238E27FC236}">
                <a16:creationId xmlns:a16="http://schemas.microsoft.com/office/drawing/2014/main" id="{E30803D7-1678-6C09-66DE-89327C943BBF}"/>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4098" name="Picture 2" descr="A Visual Guide to Quantization - by Maarten Grootendorst">
            <a:extLst>
              <a:ext uri="{FF2B5EF4-FFF2-40B4-BE49-F238E27FC236}">
                <a16:creationId xmlns:a16="http://schemas.microsoft.com/office/drawing/2014/main" id="{DE7DEA88-2C11-2558-8F1D-506CF747A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324" y="1713163"/>
            <a:ext cx="5352814" cy="3825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963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B0E2F-782A-710F-D567-B43558182715}"/>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8B5B58A1-D0C1-17C1-14EA-0E050A5D7FAB}"/>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latin typeface="Arial"/>
                <a:cs typeface="Arial"/>
              </a:rPr>
              <a:t>Adaptive Error Bound Adjustment</a:t>
            </a:r>
            <a:endParaRPr lang="en-US" sz="3200" dirty="0">
              <a:ea typeface="+mn-ea"/>
            </a:endParaRPr>
          </a:p>
        </p:txBody>
      </p:sp>
      <p:sp>
        <p:nvSpPr>
          <p:cNvPr id="3" name="TextBox 2">
            <a:extLst>
              <a:ext uri="{FF2B5EF4-FFF2-40B4-BE49-F238E27FC236}">
                <a16:creationId xmlns:a16="http://schemas.microsoft.com/office/drawing/2014/main" id="{D5082FDF-982E-A0B7-F483-495F8A811C29}"/>
              </a:ext>
            </a:extLst>
          </p:cNvPr>
          <p:cNvSpPr txBox="1"/>
          <p:nvPr/>
        </p:nvSpPr>
        <p:spPr>
          <a:xfrm>
            <a:off x="283725" y="1125075"/>
            <a:ext cx="11376167" cy="377026"/>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1850" b="1" i="0" u="none" strike="noStrike" kern="1200" cap="none" spc="0" normalizeH="0" baseline="0" noProof="0">
              <a:ln>
                <a:noFill/>
              </a:ln>
              <a:solidFill>
                <a:prstClr val="black"/>
              </a:solidFill>
              <a:effectLst/>
              <a:uLnTx/>
              <a:uFillTx/>
              <a:latin typeface="Arial" panose="020B0604020202020204" pitchFamily="34" charset="0"/>
              <a:ea typeface="+mn-ea"/>
              <a:cs typeface="Arial"/>
            </a:endParaRPr>
          </a:p>
        </p:txBody>
      </p:sp>
      <p:sp>
        <p:nvSpPr>
          <p:cNvPr id="4" name="TextBox 3">
            <a:extLst>
              <a:ext uri="{FF2B5EF4-FFF2-40B4-BE49-F238E27FC236}">
                <a16:creationId xmlns:a16="http://schemas.microsoft.com/office/drawing/2014/main" id="{1EB97B31-00E2-209F-99BE-B7DFA09760EB}"/>
              </a:ext>
            </a:extLst>
          </p:cNvPr>
          <p:cNvSpPr txBox="1"/>
          <p:nvPr/>
        </p:nvSpPr>
        <p:spPr>
          <a:xfrm>
            <a:off x="322450" y="1502101"/>
            <a:ext cx="5486679" cy="3170099"/>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effectLst/>
                <a:uLnTx/>
                <a:uFillTx/>
                <a:latin typeface="Arial" panose="020B0604020202020204" pitchFamily="34" charset="0"/>
                <a:ea typeface="Calibri"/>
                <a:cs typeface="Arial" panose="020B0604020202020204" pitchFamily="34" charset="0"/>
              </a:rPr>
              <a:t>Vector Homogenization:</a:t>
            </a:r>
            <a:endParaRPr lang="en-US" altLang="zh-CN" sz="2000" b="1" dirty="0">
              <a:latin typeface="Arial" panose="020B0604020202020204" pitchFamily="34" charset="0"/>
              <a:ea typeface="Calibri"/>
              <a:cs typeface="Arial" panose="020B0604020202020204" pitchFamily="34" charset="0"/>
            </a:endParaRPr>
          </a:p>
          <a:p>
            <a:pPr marL="800100" lvl="1" indent="-342900">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rPr>
              <a:t>The impacts of quantization on EMB data from different tables are largely different, i.e., </a:t>
            </a:r>
            <a:r>
              <a:rPr kumimoji="0" lang="en-US" sz="2000" b="1" i="0" u="none" strike="noStrike" kern="1200" cap="none" spc="0" normalizeH="0" baseline="0" noProof="0" dirty="0">
                <a:ln>
                  <a:noFill/>
                </a:ln>
                <a:solidFill>
                  <a:srgbClr val="A60F2D"/>
                </a:solidFill>
                <a:effectLst/>
                <a:uLnTx/>
                <a:uFillTx/>
                <a:latin typeface="Arial" panose="020B0604020202020204" pitchFamily="34" charset="0"/>
                <a:ea typeface="Calibri"/>
                <a:cs typeface="Arial" panose="020B0604020202020204" pitchFamily="34" charset="0"/>
              </a:rPr>
              <a:t>the number of unique quantized vectors</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rPr>
              <a:t> is different for distinct tables.	</a:t>
            </a:r>
          </a:p>
          <a:p>
            <a:pPr marL="800100" lvl="1" indent="-342900">
              <a:buFont typeface="Arial" panose="020B0604020202020204" pitchFamily="34" charset="0"/>
              <a:buChar char="•"/>
              <a:defRPr/>
            </a:pPr>
            <a:endParaRPr lang="en-US" sz="2000" b="1" dirty="0">
              <a:solidFill>
                <a:prstClr val="black"/>
              </a:solidFill>
              <a:latin typeface="Arial" panose="020B0604020202020204" pitchFamily="34" charset="0"/>
              <a:ea typeface="Calibri"/>
              <a:cs typeface="Arial" panose="020B0604020202020204" pitchFamily="34" charset="0"/>
            </a:endParaRPr>
          </a:p>
          <a:p>
            <a:pPr marL="800100" lvl="1" indent="-342900">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rPr>
              <a:t>We define </a:t>
            </a:r>
            <a:r>
              <a:rPr kumimoji="0" lang="en-US" sz="2000" b="1" i="0" u="none" strike="noStrike" kern="1200" cap="none" spc="0" normalizeH="0" baseline="0" noProof="0" dirty="0">
                <a:ln>
                  <a:noFill/>
                </a:ln>
                <a:solidFill>
                  <a:srgbClr val="A60F2D"/>
                </a:solidFill>
                <a:effectLst/>
                <a:uLnTx/>
                <a:uFillTx/>
                <a:latin typeface="Arial" panose="020B0604020202020204" pitchFamily="34" charset="0"/>
                <a:ea typeface="Calibri"/>
                <a:cs typeface="Arial" panose="020B0604020202020204" pitchFamily="34" charset="0"/>
              </a:rPr>
              <a:t>Homo Index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Calibri"/>
                <a:cs typeface="Arial" panose="020B0604020202020204" pitchFamily="34" charset="0"/>
              </a:rPr>
              <a:t>to measure the impact, the smaller the more intensive.</a:t>
            </a:r>
          </a:p>
        </p:txBody>
      </p:sp>
      <p:cxnSp>
        <p:nvCxnSpPr>
          <p:cNvPr id="2" name="Straight Connector 1">
            <a:extLst>
              <a:ext uri="{FF2B5EF4-FFF2-40B4-BE49-F238E27FC236}">
                <a16:creationId xmlns:a16="http://schemas.microsoft.com/office/drawing/2014/main" id="{DC34169E-E4AB-9CFB-477D-CC092E637A41}"/>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5E8EB92-514B-EEC1-F99D-D65A11B103D4}"/>
              </a:ext>
            </a:extLst>
          </p:cNvPr>
          <p:cNvPicPr>
            <a:picLocks noChangeAspect="1"/>
          </p:cNvPicPr>
          <p:nvPr/>
        </p:nvPicPr>
        <p:blipFill>
          <a:blip r:embed="rId3"/>
          <a:stretch>
            <a:fillRect/>
          </a:stretch>
        </p:blipFill>
        <p:spPr>
          <a:xfrm>
            <a:off x="2172651" y="4800442"/>
            <a:ext cx="2519943" cy="497568"/>
          </a:xfrm>
          <a:prstGeom prst="rect">
            <a:avLst/>
          </a:prstGeom>
        </p:spPr>
      </p:pic>
      <p:sp>
        <p:nvSpPr>
          <p:cNvPr id="19" name="TextBox 18">
            <a:extLst>
              <a:ext uri="{FF2B5EF4-FFF2-40B4-BE49-F238E27FC236}">
                <a16:creationId xmlns:a16="http://schemas.microsoft.com/office/drawing/2014/main" id="{F8B48476-CF39-91BA-E08B-3223B49BC5F2}"/>
              </a:ext>
            </a:extLst>
          </p:cNvPr>
          <p:cNvSpPr txBox="1"/>
          <p:nvPr/>
        </p:nvSpPr>
        <p:spPr>
          <a:xfrm>
            <a:off x="2687838" y="5598813"/>
            <a:ext cx="1489568" cy="246221"/>
          </a:xfrm>
          <a:prstGeom prst="rect">
            <a:avLst/>
          </a:prstGeom>
          <a:noFill/>
          <a:ln w="19050">
            <a:noFill/>
            <a:prstDash val="sysDash"/>
          </a:ln>
        </p:spPr>
        <p:txBody>
          <a:bodyPr wrap="square" rtlCol="0">
            <a:spAutoFit/>
          </a:bodyPr>
          <a:lstStyle/>
          <a:p>
            <a:r>
              <a:rPr lang="en-US" sz="1000" b="1" dirty="0">
                <a:latin typeface="Arial" panose="020B0604020202020204" pitchFamily="34" charset="0"/>
                <a:cs typeface="Arial" panose="020B0604020202020204" pitchFamily="34" charset="0"/>
              </a:rPr>
              <a:t>Homo Index Formula</a:t>
            </a:r>
          </a:p>
        </p:txBody>
      </p:sp>
      <p:pic>
        <p:nvPicPr>
          <p:cNvPr id="13" name="Picture 12" descr="A diagram of a graph&#10;&#10;Description automatically generated">
            <a:extLst>
              <a:ext uri="{FF2B5EF4-FFF2-40B4-BE49-F238E27FC236}">
                <a16:creationId xmlns:a16="http://schemas.microsoft.com/office/drawing/2014/main" id="{F15D9595-2B6E-3A10-F41A-3BCDAB901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1904028"/>
            <a:ext cx="5773550" cy="3431227"/>
          </a:xfrm>
          <a:prstGeom prst="rect">
            <a:avLst/>
          </a:prstGeom>
        </p:spPr>
      </p:pic>
    </p:spTree>
    <p:extLst>
      <p:ext uri="{BB962C8B-B14F-4D97-AF65-F5344CB8AC3E}">
        <p14:creationId xmlns:p14="http://schemas.microsoft.com/office/powerpoint/2010/main" val="269272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80;p40">
            <a:extLst>
              <a:ext uri="{FF2B5EF4-FFF2-40B4-BE49-F238E27FC236}">
                <a16:creationId xmlns:a16="http://schemas.microsoft.com/office/drawing/2014/main" id="{78A35C03-BE93-BCC4-A896-FAFA9FD1B44C}"/>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latin typeface="Arial"/>
                <a:cs typeface="Arial"/>
              </a:rPr>
              <a:t>Adaptive Error Bound Adjustment</a:t>
            </a:r>
            <a:endParaRPr lang="en-US" sz="3200" dirty="0">
              <a:ea typeface="+mn-ea"/>
            </a:endParaRPr>
          </a:p>
        </p:txBody>
      </p:sp>
      <p:sp>
        <p:nvSpPr>
          <p:cNvPr id="3" name="TextBox 2">
            <a:extLst>
              <a:ext uri="{FF2B5EF4-FFF2-40B4-BE49-F238E27FC236}">
                <a16:creationId xmlns:a16="http://schemas.microsoft.com/office/drawing/2014/main" id="{47C8379E-9FC6-419E-BD9F-C35C169B0FC5}"/>
              </a:ext>
            </a:extLst>
          </p:cNvPr>
          <p:cNvSpPr txBox="1"/>
          <p:nvPr/>
        </p:nvSpPr>
        <p:spPr>
          <a:xfrm>
            <a:off x="283725" y="1125075"/>
            <a:ext cx="11376167" cy="377026"/>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1850" b="1" i="0" u="none" strike="noStrike" kern="1200" cap="none" spc="0" normalizeH="0" baseline="0" noProof="0">
              <a:ln>
                <a:noFill/>
              </a:ln>
              <a:solidFill>
                <a:prstClr val="black"/>
              </a:solidFill>
              <a:effectLst/>
              <a:uLnTx/>
              <a:uFillTx/>
              <a:latin typeface="Arial" panose="020B0604020202020204" pitchFamily="34" charset="0"/>
              <a:ea typeface="+mn-ea"/>
              <a:cs typeface="Arial"/>
            </a:endParaRPr>
          </a:p>
        </p:txBody>
      </p:sp>
      <p:sp>
        <p:nvSpPr>
          <p:cNvPr id="4" name="TextBox 3">
            <a:extLst>
              <a:ext uri="{FF2B5EF4-FFF2-40B4-BE49-F238E27FC236}">
                <a16:creationId xmlns:a16="http://schemas.microsoft.com/office/drawing/2014/main" id="{BEB14F46-3F7F-A1A7-4257-99CF69A2A7C6}"/>
              </a:ext>
            </a:extLst>
          </p:cNvPr>
          <p:cNvSpPr txBox="1"/>
          <p:nvPr/>
        </p:nvSpPr>
        <p:spPr>
          <a:xfrm>
            <a:off x="322450" y="1502101"/>
            <a:ext cx="6240851" cy="2862322"/>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latin typeface="Arial" panose="020B0604020202020204" pitchFamily="34" charset="0"/>
                <a:ea typeface="Calibri"/>
                <a:cs typeface="Arial" panose="020B0604020202020204" pitchFamily="34" charset="0"/>
              </a:rPr>
              <a:t>Table classification</a:t>
            </a:r>
            <a:r>
              <a:rPr kumimoji="0" lang="en-US" sz="2000" b="1" i="0" u="none" strike="noStrike" kern="1200" cap="none" spc="0" normalizeH="0" baseline="0" noProof="0" dirty="0">
                <a:ln>
                  <a:noFill/>
                </a:ln>
                <a:effectLst/>
                <a:uLnTx/>
                <a:uFillTx/>
                <a:latin typeface="Arial" panose="020B0604020202020204" pitchFamily="34" charset="0"/>
                <a:ea typeface="Calibri"/>
                <a:cs typeface="Arial" panose="020B0604020202020204" pitchFamily="34" charset="0"/>
              </a:rPr>
              <a:t>:</a:t>
            </a:r>
            <a:endParaRPr lang="en-US" altLang="zh-CN" sz="2000" b="1" dirty="0">
              <a:latin typeface="Arial" panose="020B0604020202020204" pitchFamily="34" charset="0"/>
              <a:ea typeface="Calibri"/>
              <a:cs typeface="Arial" panose="020B0604020202020204" pitchFamily="34" charset="0"/>
            </a:endParaRPr>
          </a:p>
          <a:p>
            <a:pPr marL="800100" lvl="1" indent="-342900">
              <a:buFont typeface="Arial" panose="020B0604020202020204" pitchFamily="34" charset="0"/>
              <a:buChar char="•"/>
              <a:defRPr/>
            </a:pPr>
            <a:r>
              <a:rPr lang="en-US" sz="2000" b="1" dirty="0">
                <a:solidFill>
                  <a:prstClr val="black"/>
                </a:solidFill>
                <a:latin typeface="Arial" panose="020B0604020202020204" pitchFamily="34" charset="0"/>
                <a:ea typeface="Calibri"/>
                <a:cs typeface="Arial" panose="020B0604020202020204" pitchFamily="34" charset="0"/>
              </a:rPr>
              <a:t>Sampling some batches of embeddings in training. </a:t>
            </a:r>
          </a:p>
          <a:p>
            <a:pPr marL="800100" lvl="1" indent="-342900">
              <a:buFont typeface="Arial" panose="020B0604020202020204" pitchFamily="34" charset="0"/>
              <a:buChar char="•"/>
              <a:defRPr/>
            </a:pPr>
            <a:endParaRPr lang="en-US" sz="2000" b="1" dirty="0">
              <a:solidFill>
                <a:prstClr val="black"/>
              </a:solidFill>
              <a:latin typeface="Arial" panose="020B0604020202020204" pitchFamily="34" charset="0"/>
              <a:ea typeface="Calibri"/>
              <a:cs typeface="Arial" panose="020B0604020202020204" pitchFamily="34" charset="0"/>
            </a:endParaRPr>
          </a:p>
          <a:p>
            <a:pPr marL="800100" lvl="1" indent="-342900">
              <a:buFont typeface="Arial" panose="020B0604020202020204" pitchFamily="34" charset="0"/>
              <a:buChar char="•"/>
              <a:defRPr/>
            </a:pPr>
            <a:r>
              <a:rPr lang="en-US" sz="2000" b="1" dirty="0">
                <a:solidFill>
                  <a:prstClr val="black"/>
                </a:solidFill>
                <a:latin typeface="Arial" panose="020B0604020202020204" pitchFamily="34" charset="0"/>
                <a:ea typeface="Calibri"/>
                <a:cs typeface="Arial" panose="020B0604020202020204" pitchFamily="34" charset="0"/>
              </a:rPr>
              <a:t>Ranking the Homo Indices of each embedding tables.</a:t>
            </a:r>
          </a:p>
          <a:p>
            <a:pPr marL="800100" lvl="1" indent="-342900">
              <a:buFont typeface="Arial" panose="020B0604020202020204" pitchFamily="34" charset="0"/>
              <a:buChar char="•"/>
              <a:defRPr/>
            </a:pPr>
            <a:endParaRPr lang="en-US" sz="2000" b="1" dirty="0">
              <a:solidFill>
                <a:prstClr val="black"/>
              </a:solidFill>
              <a:latin typeface="Arial" panose="020B0604020202020204" pitchFamily="34" charset="0"/>
              <a:ea typeface="Calibri"/>
              <a:cs typeface="Arial" panose="020B0604020202020204" pitchFamily="34" charset="0"/>
            </a:endParaRPr>
          </a:p>
          <a:p>
            <a:pPr marL="800100" lvl="1" indent="-342900">
              <a:buFont typeface="Arial" panose="020B0604020202020204" pitchFamily="34" charset="0"/>
              <a:buChar char="•"/>
              <a:defRPr/>
            </a:pPr>
            <a:r>
              <a:rPr lang="en-US" sz="2000" b="1" dirty="0">
                <a:solidFill>
                  <a:prstClr val="black"/>
                </a:solidFill>
                <a:latin typeface="Arial" panose="020B0604020202020204" pitchFamily="34" charset="0"/>
                <a:ea typeface="Calibri"/>
                <a:cs typeface="Arial" panose="020B0604020202020204" pitchFamily="34" charset="0"/>
              </a:rPr>
              <a:t>Divide them into multiple classes based on ranking.</a:t>
            </a:r>
          </a:p>
        </p:txBody>
      </p:sp>
      <p:cxnSp>
        <p:nvCxnSpPr>
          <p:cNvPr id="2" name="Straight Connector 1">
            <a:extLst>
              <a:ext uri="{FF2B5EF4-FFF2-40B4-BE49-F238E27FC236}">
                <a16:creationId xmlns:a16="http://schemas.microsoft.com/office/drawing/2014/main" id="{AE1F3EB4-AACD-3122-2987-999842C25BD7}"/>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6AD08874-38C7-765E-31A6-C243CFDF82B4}"/>
              </a:ext>
            </a:extLst>
          </p:cNvPr>
          <p:cNvGraphicFramePr>
            <a:graphicFrameLocks noGrp="1"/>
          </p:cNvGraphicFramePr>
          <p:nvPr>
            <p:extLst>
              <p:ext uri="{D42A27DB-BD31-4B8C-83A1-F6EECF244321}">
                <p14:modId xmlns:p14="http://schemas.microsoft.com/office/powerpoint/2010/main" val="3311177217"/>
              </p:ext>
            </p:extLst>
          </p:nvPr>
        </p:nvGraphicFramePr>
        <p:xfrm>
          <a:off x="7230448" y="3318503"/>
          <a:ext cx="4429444" cy="1049828"/>
        </p:xfrm>
        <a:graphic>
          <a:graphicData uri="http://schemas.openxmlformats.org/drawingml/2006/table">
            <a:tbl>
              <a:tblPr firstRow="1" bandRow="1">
                <a:tableStyleId>{B301B821-A1FF-4177-AEE7-76D212191A09}</a:tableStyleId>
              </a:tblPr>
              <a:tblGrid>
                <a:gridCol w="1107361">
                  <a:extLst>
                    <a:ext uri="{9D8B030D-6E8A-4147-A177-3AD203B41FA5}">
                      <a16:colId xmlns:a16="http://schemas.microsoft.com/office/drawing/2014/main" val="1622301180"/>
                    </a:ext>
                  </a:extLst>
                </a:gridCol>
                <a:gridCol w="1107361">
                  <a:extLst>
                    <a:ext uri="{9D8B030D-6E8A-4147-A177-3AD203B41FA5}">
                      <a16:colId xmlns:a16="http://schemas.microsoft.com/office/drawing/2014/main" val="2919697832"/>
                    </a:ext>
                  </a:extLst>
                </a:gridCol>
                <a:gridCol w="1107361">
                  <a:extLst>
                    <a:ext uri="{9D8B030D-6E8A-4147-A177-3AD203B41FA5}">
                      <a16:colId xmlns:a16="http://schemas.microsoft.com/office/drawing/2014/main" val="3342392834"/>
                    </a:ext>
                  </a:extLst>
                </a:gridCol>
                <a:gridCol w="1107361">
                  <a:extLst>
                    <a:ext uri="{9D8B030D-6E8A-4147-A177-3AD203B41FA5}">
                      <a16:colId xmlns:a16="http://schemas.microsoft.com/office/drawing/2014/main" val="4084287112"/>
                    </a:ext>
                  </a:extLst>
                </a:gridCol>
              </a:tblGrid>
              <a:tr h="396917">
                <a:tc>
                  <a:txBody>
                    <a:bodyPr/>
                    <a:lstStyle/>
                    <a:p>
                      <a:pPr marL="0" algn="ctr" defTabSz="914400" rtl="0" eaLnBrk="1" latinLnBrk="0" hangingPunct="1"/>
                      <a:r>
                        <a:rPr lang="en-US" sz="1100" kern="1200" dirty="0">
                          <a:solidFill>
                            <a:schemeClr val="bg1"/>
                          </a:solidFill>
                        </a:rPr>
                        <a:t># Unique Vectors</a:t>
                      </a:r>
                      <a:endParaRPr lang="en-US" sz="1100" kern="1200" dirty="0">
                        <a:solidFill>
                          <a:schemeClr val="bg1"/>
                        </a:solidFill>
                        <a:latin typeface="+mn-lt"/>
                        <a:ea typeface="+mn-ea"/>
                        <a:cs typeface="+mn-cs"/>
                      </a:endParaRPr>
                    </a:p>
                  </a:txBody>
                  <a:tcPr marL="70044" marR="70044" marT="35022" marB="35022" anchor="ctr"/>
                </a:tc>
                <a:tc>
                  <a:txBody>
                    <a:bodyPr/>
                    <a:lstStyle/>
                    <a:p>
                      <a:pPr marL="0" algn="ctr" defTabSz="914400" rtl="0" eaLnBrk="1" latinLnBrk="0" hangingPunct="1"/>
                      <a:r>
                        <a:rPr lang="en-US" sz="1100" kern="1200" dirty="0">
                          <a:solidFill>
                            <a:schemeClr val="bg1"/>
                          </a:solidFill>
                        </a:rPr>
                        <a:t>Original</a:t>
                      </a:r>
                      <a:endParaRPr lang="en-US" sz="1100" kern="1200" dirty="0">
                        <a:solidFill>
                          <a:schemeClr val="bg1"/>
                        </a:solidFill>
                        <a:latin typeface="+mn-lt"/>
                        <a:ea typeface="+mn-ea"/>
                        <a:cs typeface="+mn-cs"/>
                      </a:endParaRPr>
                    </a:p>
                  </a:txBody>
                  <a:tcPr marL="70044" marR="70044" marT="35022" marB="35022" anchor="ctr"/>
                </a:tc>
                <a:tc>
                  <a:txBody>
                    <a:bodyPr/>
                    <a:lstStyle/>
                    <a:p>
                      <a:pPr marL="0" algn="ctr" defTabSz="914400" rtl="0" eaLnBrk="1" latinLnBrk="0" hangingPunct="1"/>
                      <a:r>
                        <a:rPr lang="en-US" sz="1100" kern="1200" dirty="0">
                          <a:solidFill>
                            <a:schemeClr val="bg1"/>
                          </a:solidFill>
                        </a:rPr>
                        <a:t>Quantized</a:t>
                      </a:r>
                    </a:p>
                    <a:p>
                      <a:pPr marL="0" algn="ctr" defTabSz="914400" rtl="0" eaLnBrk="1" latinLnBrk="0" hangingPunct="1"/>
                      <a:r>
                        <a:rPr lang="en-US" sz="1100" kern="1200" dirty="0">
                          <a:solidFill>
                            <a:schemeClr val="bg1"/>
                          </a:solidFill>
                        </a:rPr>
                        <a:t>(</a:t>
                      </a:r>
                      <a:r>
                        <a:rPr lang="en-US" sz="1100" kern="1200" dirty="0" err="1">
                          <a:solidFill>
                            <a:schemeClr val="bg1"/>
                          </a:solidFill>
                        </a:rPr>
                        <a:t>eb</a:t>
                      </a:r>
                      <a:r>
                        <a:rPr lang="en-US" sz="1100" kern="1200" dirty="0">
                          <a:solidFill>
                            <a:schemeClr val="bg1"/>
                          </a:solidFill>
                        </a:rPr>
                        <a:t>=1e-2)</a:t>
                      </a:r>
                      <a:endParaRPr lang="en-US" sz="1100" kern="1200" dirty="0">
                        <a:solidFill>
                          <a:schemeClr val="bg1"/>
                        </a:solidFill>
                        <a:latin typeface="+mn-lt"/>
                        <a:ea typeface="+mn-ea"/>
                        <a:cs typeface="+mn-cs"/>
                      </a:endParaRPr>
                    </a:p>
                  </a:txBody>
                  <a:tcPr marL="70044" marR="70044" marT="35022" marB="35022" anchor="ctr"/>
                </a:tc>
                <a:tc>
                  <a:txBody>
                    <a:bodyPr/>
                    <a:lstStyle/>
                    <a:p>
                      <a:pPr marL="0" algn="ctr" defTabSz="914400" rtl="0" eaLnBrk="1" latinLnBrk="0" hangingPunct="1"/>
                      <a:r>
                        <a:rPr lang="en-US" sz="1100" kern="1200" dirty="0">
                          <a:solidFill>
                            <a:schemeClr val="bg1"/>
                          </a:solidFill>
                        </a:rPr>
                        <a:t>Quantized</a:t>
                      </a:r>
                    </a:p>
                    <a:p>
                      <a:pPr marL="0" algn="ctr" defTabSz="914400" rtl="0" eaLnBrk="1" latinLnBrk="0" hangingPunct="1"/>
                      <a:r>
                        <a:rPr lang="en-US" sz="1100" kern="1200" dirty="0">
                          <a:solidFill>
                            <a:schemeClr val="bg1"/>
                          </a:solidFill>
                        </a:rPr>
                        <a:t>(</a:t>
                      </a:r>
                      <a:r>
                        <a:rPr lang="en-US" sz="1100" kern="1200" dirty="0" err="1">
                          <a:solidFill>
                            <a:schemeClr val="bg1"/>
                          </a:solidFill>
                        </a:rPr>
                        <a:t>eb</a:t>
                      </a:r>
                      <a:r>
                        <a:rPr lang="en-US" sz="1100" kern="1200" dirty="0">
                          <a:solidFill>
                            <a:schemeClr val="bg1"/>
                          </a:solidFill>
                        </a:rPr>
                        <a:t>=2e-3)</a:t>
                      </a:r>
                      <a:endParaRPr lang="en-US" sz="1100" kern="1200" dirty="0">
                        <a:solidFill>
                          <a:schemeClr val="bg1"/>
                        </a:solidFill>
                        <a:latin typeface="+mn-lt"/>
                        <a:ea typeface="+mn-ea"/>
                        <a:cs typeface="+mn-cs"/>
                      </a:endParaRPr>
                    </a:p>
                  </a:txBody>
                  <a:tcPr marL="70044" marR="70044" marT="35022" marB="35022" anchor="ctr"/>
                </a:tc>
                <a:extLst>
                  <a:ext uri="{0D108BD9-81ED-4DB2-BD59-A6C34878D82A}">
                    <a16:rowId xmlns:a16="http://schemas.microsoft.com/office/drawing/2014/main" val="3315705518"/>
                  </a:ext>
                </a:extLst>
              </a:tr>
              <a:tr h="322252">
                <a:tc>
                  <a:txBody>
                    <a:bodyPr/>
                    <a:lstStyle/>
                    <a:p>
                      <a:pPr marL="0" algn="ctr" defTabSz="914400" rtl="0" eaLnBrk="1" latinLnBrk="0" hangingPunct="1"/>
                      <a:r>
                        <a:rPr lang="en-US" sz="1100" kern="1200">
                          <a:solidFill>
                            <a:schemeClr val="tx1"/>
                          </a:solidFill>
                        </a:rPr>
                        <a:t>Table A</a:t>
                      </a:r>
                      <a:endParaRPr lang="en-US" sz="1100" kern="1200">
                        <a:solidFill>
                          <a:schemeClr val="tx1"/>
                        </a:solidFill>
                        <a:latin typeface="+mn-lt"/>
                        <a:ea typeface="+mn-ea"/>
                        <a:cs typeface="+mn-cs"/>
                      </a:endParaRPr>
                    </a:p>
                  </a:txBody>
                  <a:tcPr marL="70044" marR="70044" marT="35022" marB="35022" anchor="ctr"/>
                </a:tc>
                <a:tc>
                  <a:txBody>
                    <a:bodyPr/>
                    <a:lstStyle/>
                    <a:p>
                      <a:pPr marL="0" algn="ctr" defTabSz="914400" rtl="0" eaLnBrk="1" latinLnBrk="0" hangingPunct="1"/>
                      <a:r>
                        <a:rPr lang="en-US" sz="1100" kern="1200" dirty="0">
                          <a:solidFill>
                            <a:schemeClr val="tx1"/>
                          </a:solidFill>
                        </a:rPr>
                        <a:t>59195</a:t>
                      </a:r>
                      <a:endParaRPr lang="en-US" sz="1100" kern="1200" dirty="0">
                        <a:solidFill>
                          <a:schemeClr val="tx1"/>
                        </a:solidFill>
                        <a:latin typeface="+mn-lt"/>
                        <a:ea typeface="+mn-ea"/>
                        <a:cs typeface="+mn-cs"/>
                      </a:endParaRPr>
                    </a:p>
                  </a:txBody>
                  <a:tcPr marL="70044" marR="70044" marT="35022" marB="35022" anchor="ctr"/>
                </a:tc>
                <a:tc>
                  <a:txBody>
                    <a:bodyPr/>
                    <a:lstStyle/>
                    <a:p>
                      <a:pPr marL="0" algn="ctr" defTabSz="914400" rtl="0" eaLnBrk="1" latinLnBrk="0" hangingPunct="1"/>
                      <a:r>
                        <a:rPr lang="en-US" sz="1100" kern="1200" dirty="0">
                          <a:solidFill>
                            <a:schemeClr val="tx1"/>
                          </a:solidFill>
                        </a:rPr>
                        <a:t>202</a:t>
                      </a:r>
                      <a:endParaRPr lang="en-US" sz="1100" kern="1200" dirty="0">
                        <a:solidFill>
                          <a:schemeClr val="tx1"/>
                        </a:solidFill>
                        <a:latin typeface="+mn-lt"/>
                        <a:ea typeface="+mn-ea"/>
                        <a:cs typeface="+mn-cs"/>
                      </a:endParaRPr>
                    </a:p>
                  </a:txBody>
                  <a:tcPr marL="70044" marR="70044" marT="35022" marB="35022" anchor="ctr"/>
                </a:tc>
                <a:tc>
                  <a:txBody>
                    <a:bodyPr/>
                    <a:lstStyle/>
                    <a:p>
                      <a:pPr marL="0" algn="ctr" defTabSz="914400" rtl="0" eaLnBrk="1" latinLnBrk="0" hangingPunct="1"/>
                      <a:r>
                        <a:rPr lang="en-US" sz="1100" kern="1200">
                          <a:solidFill>
                            <a:schemeClr val="tx1"/>
                          </a:solidFill>
                        </a:rPr>
                        <a:t>1305</a:t>
                      </a:r>
                      <a:endParaRPr lang="en-US" sz="1100" kern="1200">
                        <a:solidFill>
                          <a:schemeClr val="tx1"/>
                        </a:solidFill>
                        <a:latin typeface="+mn-lt"/>
                        <a:ea typeface="+mn-ea"/>
                        <a:cs typeface="+mn-cs"/>
                      </a:endParaRPr>
                    </a:p>
                  </a:txBody>
                  <a:tcPr marL="70044" marR="70044" marT="35022" marB="35022" anchor="ctr"/>
                </a:tc>
                <a:extLst>
                  <a:ext uri="{0D108BD9-81ED-4DB2-BD59-A6C34878D82A}">
                    <a16:rowId xmlns:a16="http://schemas.microsoft.com/office/drawing/2014/main" val="2284722947"/>
                  </a:ext>
                </a:extLst>
              </a:tr>
              <a:tr h="322252">
                <a:tc>
                  <a:txBody>
                    <a:bodyPr/>
                    <a:lstStyle/>
                    <a:p>
                      <a:pPr marL="0" algn="ctr" defTabSz="914400" rtl="0" eaLnBrk="1" latinLnBrk="0" hangingPunct="1"/>
                      <a:r>
                        <a:rPr lang="en-US" sz="1100" kern="1200">
                          <a:solidFill>
                            <a:schemeClr val="tx1"/>
                          </a:solidFill>
                        </a:rPr>
                        <a:t>Table B</a:t>
                      </a:r>
                      <a:endParaRPr lang="en-US" sz="1100" kern="1200">
                        <a:solidFill>
                          <a:schemeClr val="tx1"/>
                        </a:solidFill>
                        <a:latin typeface="+mn-lt"/>
                        <a:ea typeface="+mn-ea"/>
                        <a:cs typeface="+mn-cs"/>
                      </a:endParaRPr>
                    </a:p>
                  </a:txBody>
                  <a:tcPr marL="70044" marR="70044" marT="35022" marB="35022" anchor="ctr"/>
                </a:tc>
                <a:tc>
                  <a:txBody>
                    <a:bodyPr/>
                    <a:lstStyle/>
                    <a:p>
                      <a:pPr marL="0" algn="ctr" defTabSz="914400" rtl="0" eaLnBrk="1" latinLnBrk="0" hangingPunct="1"/>
                      <a:r>
                        <a:rPr lang="en-US" sz="1100" kern="1200" dirty="0">
                          <a:solidFill>
                            <a:schemeClr val="tx1"/>
                          </a:solidFill>
                        </a:rPr>
                        <a:t>31277</a:t>
                      </a:r>
                      <a:endParaRPr lang="en-US" sz="1100" kern="1200" dirty="0">
                        <a:solidFill>
                          <a:schemeClr val="tx1"/>
                        </a:solidFill>
                        <a:latin typeface="+mn-lt"/>
                        <a:ea typeface="+mn-ea"/>
                        <a:cs typeface="+mn-cs"/>
                      </a:endParaRPr>
                    </a:p>
                  </a:txBody>
                  <a:tcPr marL="70044" marR="70044" marT="35022" marB="35022" anchor="ctr"/>
                </a:tc>
                <a:tc>
                  <a:txBody>
                    <a:bodyPr/>
                    <a:lstStyle/>
                    <a:p>
                      <a:pPr marL="0" algn="ctr" defTabSz="914400" rtl="0" eaLnBrk="1" latinLnBrk="0" hangingPunct="1"/>
                      <a:r>
                        <a:rPr lang="en-US" sz="1100" kern="1200">
                          <a:solidFill>
                            <a:schemeClr val="tx1"/>
                          </a:solidFill>
                        </a:rPr>
                        <a:t>31245</a:t>
                      </a:r>
                      <a:endParaRPr lang="en-US" sz="1100" kern="1200">
                        <a:solidFill>
                          <a:schemeClr val="tx1"/>
                        </a:solidFill>
                        <a:latin typeface="+mn-lt"/>
                        <a:ea typeface="+mn-ea"/>
                        <a:cs typeface="+mn-cs"/>
                      </a:endParaRPr>
                    </a:p>
                  </a:txBody>
                  <a:tcPr marL="70044" marR="70044" marT="35022" marB="35022" anchor="ctr"/>
                </a:tc>
                <a:tc>
                  <a:txBody>
                    <a:bodyPr/>
                    <a:lstStyle/>
                    <a:p>
                      <a:pPr marL="0" algn="ctr" defTabSz="914400" rtl="0" eaLnBrk="1" latinLnBrk="0" hangingPunct="1"/>
                      <a:r>
                        <a:rPr lang="en-US" sz="1100" kern="1200" dirty="0">
                          <a:solidFill>
                            <a:schemeClr val="tx1"/>
                          </a:solidFill>
                        </a:rPr>
                        <a:t>31277</a:t>
                      </a:r>
                      <a:endParaRPr lang="en-US" sz="1100" kern="1200" dirty="0">
                        <a:solidFill>
                          <a:schemeClr val="tx1"/>
                        </a:solidFill>
                        <a:latin typeface="+mn-lt"/>
                        <a:ea typeface="+mn-ea"/>
                        <a:cs typeface="+mn-cs"/>
                      </a:endParaRPr>
                    </a:p>
                  </a:txBody>
                  <a:tcPr marL="70044" marR="70044" marT="35022" marB="35022" anchor="ctr"/>
                </a:tc>
                <a:extLst>
                  <a:ext uri="{0D108BD9-81ED-4DB2-BD59-A6C34878D82A}">
                    <a16:rowId xmlns:a16="http://schemas.microsoft.com/office/drawing/2014/main" val="1501313417"/>
                  </a:ext>
                </a:extLst>
              </a:tr>
            </a:tbl>
          </a:graphicData>
        </a:graphic>
      </p:graphicFrame>
      <p:sp>
        <p:nvSpPr>
          <p:cNvPr id="32" name="TextBox 31">
            <a:extLst>
              <a:ext uri="{FF2B5EF4-FFF2-40B4-BE49-F238E27FC236}">
                <a16:creationId xmlns:a16="http://schemas.microsoft.com/office/drawing/2014/main" id="{86E890E8-ED57-CF2B-7FD8-539028B3FD25}"/>
              </a:ext>
            </a:extLst>
          </p:cNvPr>
          <p:cNvSpPr txBox="1"/>
          <p:nvPr/>
        </p:nvSpPr>
        <p:spPr>
          <a:xfrm>
            <a:off x="8702429" y="2156914"/>
            <a:ext cx="3113709" cy="246221"/>
          </a:xfrm>
          <a:prstGeom prst="rect">
            <a:avLst/>
          </a:prstGeom>
          <a:noFill/>
          <a:ln w="19050">
            <a:noFill/>
            <a:prstDash val="sysDash"/>
          </a:ln>
        </p:spPr>
        <p:txBody>
          <a:bodyPr wrap="square" rtlCol="0">
            <a:spAutoFit/>
          </a:bodyPr>
          <a:lstStyle/>
          <a:p>
            <a:r>
              <a:rPr lang="en-US" sz="1000" b="1" dirty="0">
                <a:latin typeface="Arial" panose="020B0604020202020204" pitchFamily="34" charset="0"/>
                <a:cs typeface="Arial" panose="020B0604020202020204" pitchFamily="34" charset="0"/>
              </a:rPr>
              <a:t>Impact of Vector Homogenization</a:t>
            </a:r>
          </a:p>
        </p:txBody>
      </p:sp>
      <p:pic>
        <p:nvPicPr>
          <p:cNvPr id="12" name="Picture 11">
            <a:extLst>
              <a:ext uri="{FF2B5EF4-FFF2-40B4-BE49-F238E27FC236}">
                <a16:creationId xmlns:a16="http://schemas.microsoft.com/office/drawing/2014/main" id="{63C28742-458A-C39D-C19A-6551D327BC22}"/>
              </a:ext>
            </a:extLst>
          </p:cNvPr>
          <p:cNvPicPr>
            <a:picLocks noChangeAspect="1"/>
          </p:cNvPicPr>
          <p:nvPr/>
        </p:nvPicPr>
        <p:blipFill>
          <a:blip r:embed="rId3"/>
          <a:stretch>
            <a:fillRect/>
          </a:stretch>
        </p:blipFill>
        <p:spPr>
          <a:xfrm>
            <a:off x="6907968" y="848884"/>
            <a:ext cx="5112326" cy="1789757"/>
          </a:xfrm>
          <a:prstGeom prst="rect">
            <a:avLst/>
          </a:prstGeom>
        </p:spPr>
      </p:pic>
      <p:pic>
        <p:nvPicPr>
          <p:cNvPr id="14" name="Picture 13">
            <a:extLst>
              <a:ext uri="{FF2B5EF4-FFF2-40B4-BE49-F238E27FC236}">
                <a16:creationId xmlns:a16="http://schemas.microsoft.com/office/drawing/2014/main" id="{90C30294-F1DE-EB24-C80B-6DAE87CBF103}"/>
              </a:ext>
            </a:extLst>
          </p:cNvPr>
          <p:cNvPicPr>
            <a:picLocks noChangeAspect="1"/>
          </p:cNvPicPr>
          <p:nvPr/>
        </p:nvPicPr>
        <p:blipFill>
          <a:blip r:embed="rId4"/>
          <a:stretch>
            <a:fillRect/>
          </a:stretch>
        </p:blipFill>
        <p:spPr>
          <a:xfrm>
            <a:off x="2397701" y="5292457"/>
            <a:ext cx="8331200" cy="892276"/>
          </a:xfrm>
          <a:prstGeom prst="rect">
            <a:avLst/>
          </a:prstGeom>
        </p:spPr>
      </p:pic>
    </p:spTree>
    <p:extLst>
      <p:ext uri="{BB962C8B-B14F-4D97-AF65-F5344CB8AC3E}">
        <p14:creationId xmlns:p14="http://schemas.microsoft.com/office/powerpoint/2010/main" val="3612714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5CC3A-796B-5399-0B21-0DEB0FF53382}"/>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44325E51-C112-E453-CD3A-C22C15750EC2}"/>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a:defRPr/>
            </a:pPr>
            <a:r>
              <a:rPr lang="en-US" sz="3000" b="1" dirty="0">
                <a:solidFill>
                  <a:srgbClr val="000000"/>
                </a:solidFill>
                <a:latin typeface="Arial"/>
                <a:cs typeface="Arial"/>
              </a:rPr>
              <a:t>Adaptive Error Bound Adjustment</a:t>
            </a:r>
            <a:endParaRPr lang="en-US" dirty="0">
              <a:ea typeface="+mn-ea"/>
            </a:endParaRPr>
          </a:p>
        </p:txBody>
      </p:sp>
      <p:sp>
        <p:nvSpPr>
          <p:cNvPr id="3" name="TextBox 2">
            <a:extLst>
              <a:ext uri="{FF2B5EF4-FFF2-40B4-BE49-F238E27FC236}">
                <a16:creationId xmlns:a16="http://schemas.microsoft.com/office/drawing/2014/main" id="{6DFCEAD2-CD4D-5205-9BA6-37B31A2BC206}"/>
              </a:ext>
            </a:extLst>
          </p:cNvPr>
          <p:cNvSpPr txBox="1"/>
          <p:nvPr/>
        </p:nvSpPr>
        <p:spPr>
          <a:xfrm>
            <a:off x="283725" y="1125075"/>
            <a:ext cx="11376167" cy="377026"/>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1850" b="1" i="0" u="none" strike="noStrike" kern="1200" cap="none" spc="0" normalizeH="0" baseline="0" noProof="0">
              <a:ln>
                <a:noFill/>
              </a:ln>
              <a:solidFill>
                <a:prstClr val="black"/>
              </a:solidFill>
              <a:effectLst/>
              <a:uLnTx/>
              <a:uFillTx/>
              <a:latin typeface="Arial" panose="020B0604020202020204" pitchFamily="34" charset="0"/>
              <a:ea typeface="+mn-ea"/>
              <a:cs typeface="Arial"/>
            </a:endParaRPr>
          </a:p>
        </p:txBody>
      </p:sp>
      <p:sp>
        <p:nvSpPr>
          <p:cNvPr id="4" name="TextBox 3">
            <a:extLst>
              <a:ext uri="{FF2B5EF4-FFF2-40B4-BE49-F238E27FC236}">
                <a16:creationId xmlns:a16="http://schemas.microsoft.com/office/drawing/2014/main" id="{64045641-ADAA-5245-D4FB-E96F24FDF6D2}"/>
              </a:ext>
            </a:extLst>
          </p:cNvPr>
          <p:cNvSpPr txBox="1"/>
          <p:nvPr/>
        </p:nvSpPr>
        <p:spPr>
          <a:xfrm>
            <a:off x="279480" y="1319304"/>
            <a:ext cx="11244649" cy="2092881"/>
          </a:xfrm>
          <a:prstGeom prst="rect">
            <a:avLst/>
          </a:prstGeom>
          <a:noFill/>
        </p:spPr>
        <p:txBody>
          <a:bodyPr wrap="square" lIns="91440" tIns="45720" rIns="91440" bIns="45720" anchor="t">
            <a:spAutoFit/>
          </a:bodyPr>
          <a:lstStyle/>
          <a:p>
            <a:pPr marL="342900" indent="-342900">
              <a:spcAft>
                <a:spcPts val="1200"/>
              </a:spcAft>
              <a:buFont typeface="Arial,Sans-Serif"/>
              <a:buChar char="•"/>
              <a:defRPr/>
            </a:pPr>
            <a:r>
              <a:rPr lang="en-US" sz="2000" b="1" dirty="0">
                <a:solidFill>
                  <a:prstClr val="black"/>
                </a:solidFill>
                <a:latin typeface="Arial" panose="020B0604020202020204" pitchFamily="34" charset="0"/>
                <a:cs typeface="Arial" panose="020B0604020202020204" pitchFamily="34" charset="0"/>
              </a:rPr>
              <a:t>Iteration-wise Decay Strategy</a:t>
            </a:r>
          </a:p>
          <a:p>
            <a:pPr marL="800100" lvl="1" indent="-342900">
              <a:spcAft>
                <a:spcPts val="1200"/>
              </a:spcAft>
              <a:buFont typeface="Arial,Sans-Serif"/>
              <a:buChar char="•"/>
              <a:defRPr/>
            </a:pPr>
            <a:r>
              <a:rPr lang="en-US" sz="2000" b="1" dirty="0">
                <a:solidFill>
                  <a:prstClr val="black"/>
                </a:solidFill>
                <a:latin typeface="Arial" panose="020B0604020202020204" pitchFamily="34" charset="0"/>
                <a:cs typeface="Arial" panose="020B0604020202020204" pitchFamily="34" charset="0"/>
              </a:rPr>
              <a:t>We divide training into two phases: an </a:t>
            </a:r>
            <a:r>
              <a:rPr lang="en-US" sz="2000" b="1" dirty="0">
                <a:solidFill>
                  <a:srgbClr val="A60F2D"/>
                </a:solidFill>
                <a:latin typeface="Arial" panose="020B0604020202020204" pitchFamily="34" charset="0"/>
                <a:cs typeface="Arial" panose="020B0604020202020204" pitchFamily="34" charset="0"/>
              </a:rPr>
              <a:t>initial phase</a:t>
            </a:r>
            <a:r>
              <a:rPr lang="en-US" sz="2000" b="1" dirty="0">
                <a:solidFill>
                  <a:prstClr val="black"/>
                </a:solidFill>
                <a:latin typeface="Arial" panose="020B0604020202020204" pitchFamily="34" charset="0"/>
                <a:cs typeface="Arial" panose="020B0604020202020204" pitchFamily="34" charset="0"/>
              </a:rPr>
              <a:t>(decay error bound), and a </a:t>
            </a:r>
            <a:r>
              <a:rPr lang="en-US" sz="2000" b="1" dirty="0">
                <a:solidFill>
                  <a:srgbClr val="A60F2D"/>
                </a:solidFill>
                <a:latin typeface="Arial" panose="020B0604020202020204" pitchFamily="34" charset="0"/>
                <a:cs typeface="Arial" panose="020B0604020202020204" pitchFamily="34" charset="0"/>
              </a:rPr>
              <a:t>later phase</a:t>
            </a:r>
            <a:r>
              <a:rPr lang="en-US" sz="2000" b="1" dirty="0">
                <a:solidFill>
                  <a:prstClr val="black"/>
                </a:solidFill>
                <a:latin typeface="Arial" panose="020B0604020202020204" pitchFamily="34" charset="0"/>
                <a:cs typeface="Arial" panose="020B0604020202020204" pitchFamily="34" charset="0"/>
              </a:rPr>
              <a:t>(fixed error bound) to maximize error bound and compression ratio.</a:t>
            </a:r>
          </a:p>
          <a:p>
            <a:pPr marL="800100" lvl="1" indent="-342900">
              <a:spcAft>
                <a:spcPts val="1200"/>
              </a:spcAft>
              <a:buFont typeface="Arial,Sans-Serif"/>
              <a:buChar char="•"/>
              <a:defRPr/>
            </a:pPr>
            <a:r>
              <a:rPr lang="en-US" sz="2000" b="1" dirty="0">
                <a:solidFill>
                  <a:prstClr val="black"/>
                </a:solidFill>
                <a:latin typeface="Arial" panose="020B0604020202020204" pitchFamily="34" charset="0"/>
                <a:cs typeface="Arial" panose="020B0604020202020204" pitchFamily="34" charset="0"/>
              </a:rPr>
              <a:t>The final error bound = (decay factor) * (table-wise error bound)</a:t>
            </a:r>
          </a:p>
          <a:p>
            <a:pPr marL="800100" lvl="1" indent="-342900">
              <a:spcAft>
                <a:spcPts val="1200"/>
              </a:spcAft>
              <a:buFont typeface="Arial,Sans-Serif"/>
              <a:buChar char="•"/>
              <a:defRPr/>
            </a:pPr>
            <a:endParaRPr lang="en-US" sz="2000" b="1" dirty="0">
              <a:solidFill>
                <a:prstClr val="black"/>
              </a:solidFill>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E0FA81F7-842F-1CA9-439E-F02409588F4E}"/>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01BCAD8-ECFC-580E-D64E-0E23D0E84A02}"/>
              </a:ext>
            </a:extLst>
          </p:cNvPr>
          <p:cNvPicPr>
            <a:picLocks noChangeAspect="1"/>
          </p:cNvPicPr>
          <p:nvPr/>
        </p:nvPicPr>
        <p:blipFill>
          <a:blip r:embed="rId3"/>
          <a:stretch>
            <a:fillRect/>
          </a:stretch>
        </p:blipFill>
        <p:spPr>
          <a:xfrm>
            <a:off x="2359371" y="3429000"/>
            <a:ext cx="7529881" cy="2640193"/>
          </a:xfrm>
          <a:prstGeom prst="rect">
            <a:avLst/>
          </a:prstGeom>
        </p:spPr>
      </p:pic>
    </p:spTree>
    <p:extLst>
      <p:ext uri="{BB962C8B-B14F-4D97-AF65-F5344CB8AC3E}">
        <p14:creationId xmlns:p14="http://schemas.microsoft.com/office/powerpoint/2010/main" val="2687392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0;p40">
            <a:extLst>
              <a:ext uri="{FF2B5EF4-FFF2-40B4-BE49-F238E27FC236}">
                <a16:creationId xmlns:a16="http://schemas.microsoft.com/office/drawing/2014/main" id="{775BDFE2-AE8D-E943-C490-1CC9CAF8736E}"/>
              </a:ext>
            </a:extLst>
          </p:cNvPr>
          <p:cNvSpPr txBox="1"/>
          <p:nvPr/>
        </p:nvSpPr>
        <p:spPr>
          <a:xfrm>
            <a:off x="723108" y="3152021"/>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New Compression Pipeline</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grpSp>
        <p:nvGrpSpPr>
          <p:cNvPr id="3" name="Group 2">
            <a:extLst>
              <a:ext uri="{FF2B5EF4-FFF2-40B4-BE49-F238E27FC236}">
                <a16:creationId xmlns:a16="http://schemas.microsoft.com/office/drawing/2014/main" id="{D6128CF6-A404-7BE6-C8BC-7F5ACB771451}"/>
              </a:ext>
            </a:extLst>
          </p:cNvPr>
          <p:cNvGrpSpPr/>
          <p:nvPr/>
        </p:nvGrpSpPr>
        <p:grpSpPr>
          <a:xfrm>
            <a:off x="1010111" y="4179011"/>
            <a:ext cx="9737153" cy="575035"/>
            <a:chOff x="1010111" y="4179011"/>
            <a:chExt cx="9737153" cy="575035"/>
          </a:xfrm>
        </p:grpSpPr>
        <p:sp>
          <p:nvSpPr>
            <p:cNvPr id="4" name="Oval 3">
              <a:extLst>
                <a:ext uri="{FF2B5EF4-FFF2-40B4-BE49-F238E27FC236}">
                  <a16:creationId xmlns:a16="http://schemas.microsoft.com/office/drawing/2014/main" id="{346A2922-96DA-2467-3991-EFBE492F7A3C}"/>
                </a:ext>
              </a:extLst>
            </p:cNvPr>
            <p:cNvSpPr/>
            <p:nvPr/>
          </p:nvSpPr>
          <p:spPr>
            <a:xfrm>
              <a:off x="1010111"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quality</a:t>
              </a:r>
            </a:p>
          </p:txBody>
        </p:sp>
        <p:sp>
          <p:nvSpPr>
            <p:cNvPr id="5" name="Oval 4">
              <a:extLst>
                <a:ext uri="{FF2B5EF4-FFF2-40B4-BE49-F238E27FC236}">
                  <a16:creationId xmlns:a16="http://schemas.microsoft.com/office/drawing/2014/main" id="{BEF72BE0-8448-2C21-BEDC-4A4C0184EFDB}"/>
                </a:ext>
              </a:extLst>
            </p:cNvPr>
            <p:cNvSpPr/>
            <p:nvPr/>
          </p:nvSpPr>
          <p:spPr>
            <a:xfrm>
              <a:off x="4612120"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Ratio</a:t>
              </a:r>
            </a:p>
          </p:txBody>
        </p:sp>
        <p:sp>
          <p:nvSpPr>
            <p:cNvPr id="6" name="Oval 5">
              <a:extLst>
                <a:ext uri="{FF2B5EF4-FFF2-40B4-BE49-F238E27FC236}">
                  <a16:creationId xmlns:a16="http://schemas.microsoft.com/office/drawing/2014/main" id="{30CAA5A5-B807-E7DB-1C3A-596FF616FABB}"/>
                </a:ext>
              </a:extLst>
            </p:cNvPr>
            <p:cNvSpPr/>
            <p:nvPr/>
          </p:nvSpPr>
          <p:spPr>
            <a:xfrm>
              <a:off x="8214129"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Throughput</a:t>
              </a:r>
            </a:p>
          </p:txBody>
        </p:sp>
        <p:cxnSp>
          <p:nvCxnSpPr>
            <p:cNvPr id="7" name="Straight Arrow Connector 6">
              <a:extLst>
                <a:ext uri="{FF2B5EF4-FFF2-40B4-BE49-F238E27FC236}">
                  <a16:creationId xmlns:a16="http://schemas.microsoft.com/office/drawing/2014/main" id="{A325D939-DC78-E7DD-250E-14A26630A66B}"/>
                </a:ext>
              </a:extLst>
            </p:cNvPr>
            <p:cNvCxnSpPr>
              <a:stCxn id="4" idx="6"/>
              <a:endCxn id="5" idx="2"/>
            </p:cNvCxnSpPr>
            <p:nvPr/>
          </p:nvCxnSpPr>
          <p:spPr>
            <a:xfrm>
              <a:off x="3543246"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B805FB4-9D19-30C5-AF0B-23B83A3A95A7}"/>
                </a:ext>
              </a:extLst>
            </p:cNvPr>
            <p:cNvCxnSpPr>
              <a:cxnSpLocks/>
              <a:stCxn id="6" idx="2"/>
              <a:endCxn id="5" idx="6"/>
            </p:cNvCxnSpPr>
            <p:nvPr/>
          </p:nvCxnSpPr>
          <p:spPr>
            <a:xfrm flipH="1">
              <a:off x="7145255"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8D9E011-AFEF-3CDC-5291-C54A98D7B17D}"/>
                </a:ext>
              </a:extLst>
            </p:cNvPr>
            <p:cNvSpPr txBox="1"/>
            <p:nvPr/>
          </p:nvSpPr>
          <p:spPr>
            <a:xfrm>
              <a:off x="3602800" y="4179011"/>
              <a:ext cx="1184457" cy="369332"/>
            </a:xfrm>
            <a:prstGeom prst="rect">
              <a:avLst/>
            </a:prstGeom>
            <a:noFill/>
          </p:spPr>
          <p:txBody>
            <a:bodyPr wrap="square" rtlCol="0">
              <a:spAutoFit/>
            </a:bodyPr>
            <a:lstStyle/>
            <a:p>
              <a:r>
                <a:rPr lang="en-US" dirty="0"/>
                <a:t>Trade-off</a:t>
              </a:r>
            </a:p>
          </p:txBody>
        </p:sp>
        <p:sp>
          <p:nvSpPr>
            <p:cNvPr id="10" name="TextBox 9">
              <a:extLst>
                <a:ext uri="{FF2B5EF4-FFF2-40B4-BE49-F238E27FC236}">
                  <a16:creationId xmlns:a16="http://schemas.microsoft.com/office/drawing/2014/main" id="{997E1130-816C-B83E-3716-6E42C66BE4D1}"/>
                </a:ext>
              </a:extLst>
            </p:cNvPr>
            <p:cNvSpPr txBox="1"/>
            <p:nvPr/>
          </p:nvSpPr>
          <p:spPr>
            <a:xfrm>
              <a:off x="7218549" y="4179011"/>
              <a:ext cx="1184457" cy="369332"/>
            </a:xfrm>
            <a:prstGeom prst="rect">
              <a:avLst/>
            </a:prstGeom>
            <a:noFill/>
          </p:spPr>
          <p:txBody>
            <a:bodyPr wrap="square" rtlCol="0">
              <a:spAutoFit/>
            </a:bodyPr>
            <a:lstStyle/>
            <a:p>
              <a:r>
                <a:rPr lang="en-US" dirty="0"/>
                <a:t>Trade-off</a:t>
              </a:r>
            </a:p>
          </p:txBody>
        </p:sp>
      </p:grpSp>
      <p:sp>
        <p:nvSpPr>
          <p:cNvPr id="11" name="Rounded Rectangle 10">
            <a:extLst>
              <a:ext uri="{FF2B5EF4-FFF2-40B4-BE49-F238E27FC236}">
                <a16:creationId xmlns:a16="http://schemas.microsoft.com/office/drawing/2014/main" id="{A1C46006-B723-3B97-20E3-F6CFD11C607F}"/>
              </a:ext>
            </a:extLst>
          </p:cNvPr>
          <p:cNvSpPr/>
          <p:nvPr/>
        </p:nvSpPr>
        <p:spPr>
          <a:xfrm>
            <a:off x="4564044" y="3736864"/>
            <a:ext cx="2584174" cy="1515379"/>
          </a:xfrm>
          <a:prstGeom prst="roundRect">
            <a:avLst/>
          </a:prstGeom>
          <a:noFill/>
          <a:ln w="38100">
            <a:solidFill>
              <a:srgbClr val="A60F2D"/>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74963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80;p40">
            <a:extLst>
              <a:ext uri="{FF2B5EF4-FFF2-40B4-BE49-F238E27FC236}">
                <a16:creationId xmlns:a16="http://schemas.microsoft.com/office/drawing/2014/main" id="{78A35C03-BE93-BCC4-A896-FAFA9FD1B44C}"/>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New Compression Pipeline</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3" name="TextBox 2">
            <a:extLst>
              <a:ext uri="{FF2B5EF4-FFF2-40B4-BE49-F238E27FC236}">
                <a16:creationId xmlns:a16="http://schemas.microsoft.com/office/drawing/2014/main" id="{47C8379E-9FC6-419E-BD9F-C35C169B0FC5}"/>
              </a:ext>
            </a:extLst>
          </p:cNvPr>
          <p:cNvSpPr txBox="1"/>
          <p:nvPr/>
        </p:nvSpPr>
        <p:spPr>
          <a:xfrm>
            <a:off x="283725" y="1125075"/>
            <a:ext cx="11376167" cy="377026"/>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1850" b="1" i="0" u="none" strike="noStrike" kern="1200" cap="none" spc="0" normalizeH="0" baseline="0" noProof="0">
              <a:ln>
                <a:noFill/>
              </a:ln>
              <a:solidFill>
                <a:prstClr val="black"/>
              </a:solidFill>
              <a:effectLst/>
              <a:uLnTx/>
              <a:uFillTx/>
              <a:latin typeface="Arial" panose="020B0604020202020204" pitchFamily="34" charset="0"/>
              <a:ea typeface="+mn-ea"/>
              <a:cs typeface="Arial"/>
            </a:endParaRPr>
          </a:p>
        </p:txBody>
      </p:sp>
      <p:sp>
        <p:nvSpPr>
          <p:cNvPr id="4" name="TextBox 3">
            <a:extLst>
              <a:ext uri="{FF2B5EF4-FFF2-40B4-BE49-F238E27FC236}">
                <a16:creationId xmlns:a16="http://schemas.microsoft.com/office/drawing/2014/main" id="{BEB14F46-3F7F-A1A7-4257-99CF69A2A7C6}"/>
              </a:ext>
            </a:extLst>
          </p:cNvPr>
          <p:cNvSpPr txBox="1"/>
          <p:nvPr/>
        </p:nvSpPr>
        <p:spPr>
          <a:xfrm>
            <a:off x="269320" y="1329464"/>
            <a:ext cx="7180351" cy="2616101"/>
          </a:xfrm>
          <a:prstGeom prst="rect">
            <a:avLst/>
          </a:prstGeom>
          <a:noFill/>
        </p:spPr>
        <p:txBody>
          <a:bodyPr wrap="square" lIns="91440" tIns="45720" rIns="91440" bIns="45720" anchor="t">
            <a:spAutoFit/>
          </a:bodyPr>
          <a:lstStyle/>
          <a:p>
            <a:pPr marL="342900" indent="-342900">
              <a:spcAft>
                <a:spcPts val="1200"/>
              </a:spcAft>
              <a:buFont typeface="Arial,Sans-Serif"/>
              <a:buChar char="•"/>
              <a:defRPr/>
            </a:pPr>
            <a:r>
              <a:rPr lang="en-US" sz="2400" b="1" dirty="0">
                <a:solidFill>
                  <a:prstClr val="black"/>
                </a:solidFill>
                <a:latin typeface="Arial" panose="020B0604020202020204" pitchFamily="34" charset="0"/>
                <a:cs typeface="Arial" panose="020B0604020202020204" pitchFamily="34" charset="0"/>
              </a:rPr>
              <a:t>Step 1: Compressor Selection</a:t>
            </a:r>
          </a:p>
          <a:p>
            <a:pPr marL="800100" lvl="1" indent="-342900">
              <a:spcAft>
                <a:spcPts val="1200"/>
              </a:spcAft>
              <a:buFont typeface="Arial,Sans-Serif"/>
              <a:buChar char="•"/>
              <a:defRPr/>
            </a:pPr>
            <a:r>
              <a:rPr lang="en-US" sz="2000" b="1" dirty="0">
                <a:solidFill>
                  <a:prstClr val="black"/>
                </a:solidFill>
                <a:latin typeface="Arial" panose="020B0604020202020204" pitchFamily="34" charset="0"/>
                <a:cs typeface="Arial" panose="020B0604020202020204" pitchFamily="34" charset="0"/>
              </a:rPr>
              <a:t>Compressors have different compression ratio and throughput trade-off. The system specs are also various. Thus, there is not a perfect compression algorithm in all scenarios.</a:t>
            </a:r>
          </a:p>
          <a:p>
            <a:pPr marL="800100" lvl="1" indent="-342900">
              <a:spcAft>
                <a:spcPts val="1200"/>
              </a:spcAft>
              <a:buFont typeface="Arial,Sans-Serif"/>
              <a:buChar char="•"/>
              <a:defRPr/>
            </a:pPr>
            <a:r>
              <a:rPr lang="en-US" sz="2000" b="1" dirty="0">
                <a:solidFill>
                  <a:prstClr val="black"/>
                </a:solidFill>
                <a:latin typeface="Arial" panose="020B0604020202020204" pitchFamily="34" charset="0"/>
                <a:cs typeface="Arial" panose="020B0604020202020204" pitchFamily="34" charset="0"/>
              </a:rPr>
              <a:t>We sample some data in training to choose the best compressor for a given machine. </a:t>
            </a:r>
            <a:endParaRPr lang="en-US" sz="2400" b="1" dirty="0">
              <a:solidFill>
                <a:prstClr val="black"/>
              </a:solidFill>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AE1F3EB4-AACD-3122-2987-999842C25BD7}"/>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6093463-DC99-195C-DCDA-BB70DB50386D}"/>
              </a:ext>
            </a:extLst>
          </p:cNvPr>
          <p:cNvPicPr>
            <a:picLocks noChangeAspect="1"/>
          </p:cNvPicPr>
          <p:nvPr/>
        </p:nvPicPr>
        <p:blipFill>
          <a:blip r:embed="rId3"/>
          <a:stretch>
            <a:fillRect/>
          </a:stretch>
        </p:blipFill>
        <p:spPr>
          <a:xfrm>
            <a:off x="7398251" y="1733801"/>
            <a:ext cx="4926689" cy="1384087"/>
          </a:xfrm>
          <a:prstGeom prst="rect">
            <a:avLst/>
          </a:prstGeom>
        </p:spPr>
      </p:pic>
      <p:pic>
        <p:nvPicPr>
          <p:cNvPr id="6" name="Picture 5" descr="A black text with a white background&#10;&#10;Description automatically generated">
            <a:extLst>
              <a:ext uri="{FF2B5EF4-FFF2-40B4-BE49-F238E27FC236}">
                <a16:creationId xmlns:a16="http://schemas.microsoft.com/office/drawing/2014/main" id="{9EC70E68-F816-7C8E-CF47-0C563359D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180" y="3349588"/>
            <a:ext cx="3073400" cy="533400"/>
          </a:xfrm>
          <a:prstGeom prst="rect">
            <a:avLst/>
          </a:prstGeom>
        </p:spPr>
      </p:pic>
      <p:grpSp>
        <p:nvGrpSpPr>
          <p:cNvPr id="11" name="Group 10">
            <a:extLst>
              <a:ext uri="{FF2B5EF4-FFF2-40B4-BE49-F238E27FC236}">
                <a16:creationId xmlns:a16="http://schemas.microsoft.com/office/drawing/2014/main" id="{17AD711C-5FB8-748A-3F4F-3B00E576113B}"/>
              </a:ext>
            </a:extLst>
          </p:cNvPr>
          <p:cNvGrpSpPr/>
          <p:nvPr/>
        </p:nvGrpSpPr>
        <p:grpSpPr>
          <a:xfrm>
            <a:off x="1514427" y="4953501"/>
            <a:ext cx="9737153" cy="575035"/>
            <a:chOff x="1010111" y="4179011"/>
            <a:chExt cx="9737153" cy="575035"/>
          </a:xfrm>
        </p:grpSpPr>
        <p:sp>
          <p:nvSpPr>
            <p:cNvPr id="12" name="Oval 11">
              <a:extLst>
                <a:ext uri="{FF2B5EF4-FFF2-40B4-BE49-F238E27FC236}">
                  <a16:creationId xmlns:a16="http://schemas.microsoft.com/office/drawing/2014/main" id="{0E1F0F92-A83F-DA8C-E629-8A9AB7DE06DA}"/>
                </a:ext>
              </a:extLst>
            </p:cNvPr>
            <p:cNvSpPr/>
            <p:nvPr/>
          </p:nvSpPr>
          <p:spPr>
            <a:xfrm>
              <a:off x="1010111"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quality</a:t>
              </a:r>
            </a:p>
          </p:txBody>
        </p:sp>
        <p:sp>
          <p:nvSpPr>
            <p:cNvPr id="13" name="Oval 12">
              <a:extLst>
                <a:ext uri="{FF2B5EF4-FFF2-40B4-BE49-F238E27FC236}">
                  <a16:creationId xmlns:a16="http://schemas.microsoft.com/office/drawing/2014/main" id="{B05CD6FF-0692-3743-0319-D33FAF0EF6F8}"/>
                </a:ext>
              </a:extLst>
            </p:cNvPr>
            <p:cNvSpPr/>
            <p:nvPr/>
          </p:nvSpPr>
          <p:spPr>
            <a:xfrm>
              <a:off x="4612120"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Ratio</a:t>
              </a:r>
            </a:p>
          </p:txBody>
        </p:sp>
        <p:sp>
          <p:nvSpPr>
            <p:cNvPr id="14" name="Oval 13">
              <a:extLst>
                <a:ext uri="{FF2B5EF4-FFF2-40B4-BE49-F238E27FC236}">
                  <a16:creationId xmlns:a16="http://schemas.microsoft.com/office/drawing/2014/main" id="{BC379B0C-9125-DCF8-77CA-E8DE4A66DC16}"/>
                </a:ext>
              </a:extLst>
            </p:cNvPr>
            <p:cNvSpPr/>
            <p:nvPr/>
          </p:nvSpPr>
          <p:spPr>
            <a:xfrm>
              <a:off x="8214129"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Throughput</a:t>
              </a:r>
            </a:p>
          </p:txBody>
        </p:sp>
        <p:cxnSp>
          <p:nvCxnSpPr>
            <p:cNvPr id="15" name="Straight Arrow Connector 14">
              <a:extLst>
                <a:ext uri="{FF2B5EF4-FFF2-40B4-BE49-F238E27FC236}">
                  <a16:creationId xmlns:a16="http://schemas.microsoft.com/office/drawing/2014/main" id="{8B82ACB2-C3A3-84C9-C17D-BCAABECBAD93}"/>
                </a:ext>
              </a:extLst>
            </p:cNvPr>
            <p:cNvCxnSpPr>
              <a:stCxn id="12" idx="6"/>
              <a:endCxn id="13" idx="2"/>
            </p:cNvCxnSpPr>
            <p:nvPr/>
          </p:nvCxnSpPr>
          <p:spPr>
            <a:xfrm>
              <a:off x="3543246"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6F56EC9-1066-646A-7B84-670FABADB9C8}"/>
                </a:ext>
              </a:extLst>
            </p:cNvPr>
            <p:cNvCxnSpPr>
              <a:cxnSpLocks/>
              <a:stCxn id="14" idx="2"/>
              <a:endCxn id="13" idx="6"/>
            </p:cNvCxnSpPr>
            <p:nvPr/>
          </p:nvCxnSpPr>
          <p:spPr>
            <a:xfrm flipH="1">
              <a:off x="7145255"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47E8D98-90CA-6066-C9E0-959EE68EDD11}"/>
                </a:ext>
              </a:extLst>
            </p:cNvPr>
            <p:cNvSpPr txBox="1"/>
            <p:nvPr/>
          </p:nvSpPr>
          <p:spPr>
            <a:xfrm>
              <a:off x="3602800" y="4179011"/>
              <a:ext cx="1184457" cy="369332"/>
            </a:xfrm>
            <a:prstGeom prst="rect">
              <a:avLst/>
            </a:prstGeom>
            <a:noFill/>
          </p:spPr>
          <p:txBody>
            <a:bodyPr wrap="square" rtlCol="0">
              <a:spAutoFit/>
            </a:bodyPr>
            <a:lstStyle/>
            <a:p>
              <a:r>
                <a:rPr lang="en-US" dirty="0"/>
                <a:t>Trade-off</a:t>
              </a:r>
            </a:p>
          </p:txBody>
        </p:sp>
        <p:sp>
          <p:nvSpPr>
            <p:cNvPr id="18" name="TextBox 17">
              <a:extLst>
                <a:ext uri="{FF2B5EF4-FFF2-40B4-BE49-F238E27FC236}">
                  <a16:creationId xmlns:a16="http://schemas.microsoft.com/office/drawing/2014/main" id="{E53460CA-0CA5-DC5A-3FE6-B1C5FB28C36F}"/>
                </a:ext>
              </a:extLst>
            </p:cNvPr>
            <p:cNvSpPr txBox="1"/>
            <p:nvPr/>
          </p:nvSpPr>
          <p:spPr>
            <a:xfrm>
              <a:off x="7218549" y="4179011"/>
              <a:ext cx="1184457" cy="369332"/>
            </a:xfrm>
            <a:prstGeom prst="rect">
              <a:avLst/>
            </a:prstGeom>
            <a:noFill/>
          </p:spPr>
          <p:txBody>
            <a:bodyPr wrap="square" rtlCol="0">
              <a:spAutoFit/>
            </a:bodyPr>
            <a:lstStyle/>
            <a:p>
              <a:r>
                <a:rPr lang="en-US" dirty="0"/>
                <a:t>Trade-off</a:t>
              </a:r>
            </a:p>
          </p:txBody>
        </p:sp>
      </p:grpSp>
    </p:spTree>
    <p:extLst>
      <p:ext uri="{BB962C8B-B14F-4D97-AF65-F5344CB8AC3E}">
        <p14:creationId xmlns:p14="http://schemas.microsoft.com/office/powerpoint/2010/main" val="186437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B1A05-0C81-6701-EA43-BDF808B0F08C}"/>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215E7EDE-2D2C-137A-3E92-BFE2F9D8AA83}"/>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New Compression Pipeline</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3" name="TextBox 2">
            <a:extLst>
              <a:ext uri="{FF2B5EF4-FFF2-40B4-BE49-F238E27FC236}">
                <a16:creationId xmlns:a16="http://schemas.microsoft.com/office/drawing/2014/main" id="{BE49F927-7EA6-F799-19BA-11ADD424B082}"/>
              </a:ext>
            </a:extLst>
          </p:cNvPr>
          <p:cNvSpPr txBox="1"/>
          <p:nvPr/>
        </p:nvSpPr>
        <p:spPr>
          <a:xfrm>
            <a:off x="283725" y="1125075"/>
            <a:ext cx="11376167" cy="377026"/>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1850" b="1" i="0" u="none" strike="noStrike" kern="1200" cap="none" spc="0" normalizeH="0" baseline="0" noProof="0">
              <a:ln>
                <a:noFill/>
              </a:ln>
              <a:solidFill>
                <a:prstClr val="black"/>
              </a:solidFill>
              <a:effectLst/>
              <a:uLnTx/>
              <a:uFillTx/>
              <a:latin typeface="Arial" panose="020B0604020202020204" pitchFamily="34" charset="0"/>
              <a:ea typeface="+mn-ea"/>
              <a:cs typeface="Arial"/>
            </a:endParaRPr>
          </a:p>
        </p:txBody>
      </p:sp>
      <p:sp>
        <p:nvSpPr>
          <p:cNvPr id="4" name="TextBox 3">
            <a:extLst>
              <a:ext uri="{FF2B5EF4-FFF2-40B4-BE49-F238E27FC236}">
                <a16:creationId xmlns:a16="http://schemas.microsoft.com/office/drawing/2014/main" id="{CE81692B-44EF-22EB-6E2E-788B00B75A3F}"/>
              </a:ext>
            </a:extLst>
          </p:cNvPr>
          <p:cNvSpPr txBox="1"/>
          <p:nvPr/>
        </p:nvSpPr>
        <p:spPr>
          <a:xfrm>
            <a:off x="269320" y="1329463"/>
            <a:ext cx="6605910" cy="3754874"/>
          </a:xfrm>
          <a:prstGeom prst="rect">
            <a:avLst/>
          </a:prstGeom>
          <a:noFill/>
        </p:spPr>
        <p:txBody>
          <a:bodyPr wrap="square" lIns="91440" tIns="45720" rIns="91440" bIns="45720" anchor="t">
            <a:spAutoFit/>
          </a:bodyPr>
          <a:lstStyle/>
          <a:p>
            <a:pPr marL="342900" indent="-342900">
              <a:spcAft>
                <a:spcPts val="1200"/>
              </a:spcAft>
              <a:buFont typeface="Arial,Sans-Serif"/>
              <a:buChar char="•"/>
              <a:defRPr/>
            </a:pPr>
            <a:r>
              <a:rPr lang="en-US" sz="2400" b="1" dirty="0">
                <a:solidFill>
                  <a:prstClr val="black"/>
                </a:solidFill>
                <a:latin typeface="Arial" panose="020B0604020202020204" pitchFamily="34" charset="0"/>
                <a:cs typeface="Arial" panose="020B0604020202020204" pitchFamily="34" charset="0"/>
              </a:rPr>
              <a:t>Step 2</a:t>
            </a:r>
            <a:r>
              <a:rPr lang="en-US" altLang="zh-CN" sz="2400" b="1" dirty="0">
                <a:solidFill>
                  <a:prstClr val="black"/>
                </a:solidFill>
                <a:latin typeface="Arial" panose="020B0604020202020204" pitchFamily="34" charset="0"/>
                <a:cs typeface="Arial" panose="020B0604020202020204" pitchFamily="34" charset="0"/>
              </a:rPr>
              <a:t>:</a:t>
            </a:r>
            <a:r>
              <a:rPr lang="zh-CN" altLang="en-US" sz="2400" b="1" dirty="0">
                <a:solidFill>
                  <a:prstClr val="black"/>
                </a:solidFill>
                <a:latin typeface="Arial" panose="020B0604020202020204" pitchFamily="34" charset="0"/>
                <a:cs typeface="Arial" panose="020B0604020202020204" pitchFamily="34" charset="0"/>
              </a:rPr>
              <a:t> </a:t>
            </a:r>
            <a:r>
              <a:rPr lang="en-US" altLang="zh-CN" sz="2400" b="1" dirty="0">
                <a:solidFill>
                  <a:prstClr val="black"/>
                </a:solidFill>
                <a:latin typeface="Arial" panose="020B0604020202020204" pitchFamily="34" charset="0"/>
                <a:cs typeface="Arial" panose="020B0604020202020204" pitchFamily="34" charset="0"/>
              </a:rPr>
              <a:t>Compress</a:t>
            </a:r>
            <a:r>
              <a:rPr lang="zh-CN" altLang="en-US" sz="2400" b="1" dirty="0">
                <a:solidFill>
                  <a:prstClr val="black"/>
                </a:solidFill>
                <a:latin typeface="Arial" panose="020B0604020202020204" pitchFamily="34" charset="0"/>
                <a:cs typeface="Arial" panose="020B0604020202020204" pitchFamily="34" charset="0"/>
              </a:rPr>
              <a:t> </a:t>
            </a:r>
            <a:r>
              <a:rPr lang="en-US" altLang="zh-CN" sz="2400" b="1" dirty="0">
                <a:solidFill>
                  <a:prstClr val="black"/>
                </a:solidFill>
                <a:latin typeface="Arial" panose="020B0604020202020204" pitchFamily="34" charset="0"/>
                <a:cs typeface="Arial" panose="020B0604020202020204" pitchFamily="34" charset="0"/>
              </a:rPr>
              <a:t>with</a:t>
            </a:r>
            <a:r>
              <a:rPr lang="zh-CN" altLang="en-US" sz="2400" b="1" dirty="0">
                <a:solidFill>
                  <a:prstClr val="black"/>
                </a:solidFill>
                <a:latin typeface="Arial" panose="020B0604020202020204" pitchFamily="34" charset="0"/>
                <a:cs typeface="Arial" panose="020B0604020202020204" pitchFamily="34" charset="0"/>
              </a:rPr>
              <a:t> </a:t>
            </a:r>
            <a:r>
              <a:rPr lang="en-US" altLang="zh-CN" sz="2400" b="1" dirty="0">
                <a:solidFill>
                  <a:prstClr val="black"/>
                </a:solidFill>
                <a:latin typeface="Arial" panose="020B0604020202020204" pitchFamily="34" charset="0"/>
                <a:cs typeface="Arial" panose="020B0604020202020204" pitchFamily="34" charset="0"/>
              </a:rPr>
              <a:t>optimized</a:t>
            </a:r>
            <a:r>
              <a:rPr lang="zh-CN" altLang="en-US" sz="2400" b="1" dirty="0">
                <a:solidFill>
                  <a:prstClr val="black"/>
                </a:solidFill>
                <a:latin typeface="Arial" panose="020B0604020202020204" pitchFamily="34" charset="0"/>
                <a:cs typeface="Arial" panose="020B0604020202020204" pitchFamily="34" charset="0"/>
              </a:rPr>
              <a:t> </a:t>
            </a:r>
            <a:r>
              <a:rPr lang="en-US" altLang="zh-CN" sz="2400" b="1" dirty="0">
                <a:solidFill>
                  <a:prstClr val="black"/>
                </a:solidFill>
                <a:latin typeface="Arial" panose="020B0604020202020204" pitchFamily="34" charset="0"/>
                <a:cs typeface="Arial" panose="020B0604020202020204" pitchFamily="34" charset="0"/>
              </a:rPr>
              <a:t>compression</a:t>
            </a:r>
            <a:r>
              <a:rPr lang="zh-CN" altLang="en-US" sz="2400" b="1" dirty="0">
                <a:solidFill>
                  <a:prstClr val="black"/>
                </a:solidFill>
                <a:latin typeface="Arial" panose="020B0604020202020204" pitchFamily="34" charset="0"/>
                <a:cs typeface="Arial" panose="020B0604020202020204" pitchFamily="34" charset="0"/>
              </a:rPr>
              <a:t> </a:t>
            </a:r>
            <a:r>
              <a:rPr lang="en-US" altLang="zh-CN" sz="2400" b="1" dirty="0">
                <a:solidFill>
                  <a:prstClr val="black"/>
                </a:solidFill>
                <a:latin typeface="Arial" panose="020B0604020202020204" pitchFamily="34" charset="0"/>
                <a:cs typeface="Arial" panose="020B0604020202020204" pitchFamily="34" charset="0"/>
              </a:rPr>
              <a:t>algorithm</a:t>
            </a:r>
            <a:endParaRPr lang="en-US" sz="2400" b="1" dirty="0">
              <a:solidFill>
                <a:prstClr val="black"/>
              </a:solidFill>
              <a:latin typeface="Arial" panose="020B0604020202020204" pitchFamily="34" charset="0"/>
              <a:cs typeface="Arial" panose="020B0604020202020204" pitchFamily="34" charset="0"/>
            </a:endParaRPr>
          </a:p>
          <a:p>
            <a:pPr marL="800100" lvl="1" indent="-342900">
              <a:spcAft>
                <a:spcPts val="1200"/>
              </a:spcAft>
              <a:buFont typeface="Arial,Sans-Serif"/>
              <a:buChar char="•"/>
              <a:defRPr/>
            </a:pPr>
            <a:r>
              <a:rPr lang="en-US" sz="2000" b="1" dirty="0">
                <a:solidFill>
                  <a:prstClr val="black"/>
                </a:solidFill>
                <a:latin typeface="Arial" panose="020B0604020202020204" pitchFamily="34" charset="0"/>
                <a:cs typeface="Arial" panose="020B0604020202020204" pitchFamily="34" charset="0"/>
              </a:rPr>
              <a:t>Optimized Huffman Encoder</a:t>
            </a:r>
          </a:p>
          <a:p>
            <a:pPr marL="1257300" lvl="2" indent="-342900">
              <a:spcAft>
                <a:spcPts val="1200"/>
              </a:spcAft>
              <a:buFont typeface="Arial,Sans-Serif"/>
              <a:buChar char="•"/>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Designed for data with </a:t>
            </a:r>
            <a:r>
              <a:rPr kumimoji="0" lang="en-US" sz="20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lower entropy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and Gaussian distribution.</a:t>
            </a: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800100" lvl="1" indent="-342900">
              <a:spcAft>
                <a:spcPts val="1200"/>
              </a:spcAft>
              <a:buFont typeface="Arial,Sans-Serif"/>
              <a:buChar char="•"/>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Optimize LZ Encoder</a:t>
            </a:r>
          </a:p>
          <a:p>
            <a:pPr marL="1257300" lvl="2" indent="-342900">
              <a:spcAft>
                <a:spcPts val="1200"/>
              </a:spcAft>
              <a:buFont typeface="Arial,Sans-Serif"/>
              <a:buChar char="•"/>
              <a:defRPr/>
            </a:pPr>
            <a:r>
              <a:rPr lang="en-US" sz="2000" b="1" dirty="0">
                <a:solidFill>
                  <a:prstClr val="black"/>
                </a:solidFill>
                <a:latin typeface="Arial" panose="020B0604020202020204" pitchFamily="34" charset="0"/>
                <a:cs typeface="Arial" panose="020B0604020202020204" pitchFamily="34" charset="0"/>
              </a:rPr>
              <a:t>Designed for data with a lot of </a:t>
            </a:r>
            <a:r>
              <a:rPr lang="en-US" sz="2000" b="1" dirty="0">
                <a:solidFill>
                  <a:srgbClr val="A60F2D"/>
                </a:solidFill>
                <a:latin typeface="Arial" panose="020B0604020202020204" pitchFamily="34" charset="0"/>
                <a:cs typeface="Arial" panose="020B0604020202020204" pitchFamily="34" charset="0"/>
              </a:rPr>
              <a:t>repeated patterns</a:t>
            </a:r>
            <a:r>
              <a:rPr lang="en-US" sz="2000" b="1" dirty="0">
                <a:solidFill>
                  <a:prstClr val="black"/>
                </a:solidFill>
                <a:latin typeface="Arial" panose="020B0604020202020204" pitchFamily="34" charset="0"/>
                <a:cs typeface="Arial" panose="020B0604020202020204" pitchFamily="34" charset="0"/>
              </a:rPr>
              <a:t>.</a:t>
            </a:r>
            <a:endParaRPr lang="en-US" sz="2000" dirty="0">
              <a:solidFill>
                <a:prstClr val="black"/>
              </a:solidFill>
              <a:latin typeface="Arial" panose="020B0604020202020204" pitchFamily="34" charset="0"/>
              <a:cs typeface="Arial" panose="020B0604020202020204" pitchFamily="34" charset="0"/>
            </a:endParaRPr>
          </a:p>
          <a:p>
            <a:pPr marL="342900" indent="-342900">
              <a:spcAft>
                <a:spcPts val="1600"/>
              </a:spcAft>
              <a:buFont typeface="Arial"/>
              <a:buChar char="•"/>
              <a:defRPr/>
            </a:pPr>
            <a:endParaRPr lang="en-US" sz="2000" b="1" dirty="0">
              <a:solidFill>
                <a:prstClr val="black"/>
              </a:solidFill>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EF262B67-34CB-5059-66A6-3F031C2FDB6E}"/>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graph&#10;&#10;Description automatically generated">
            <a:extLst>
              <a:ext uri="{FF2B5EF4-FFF2-40B4-BE49-F238E27FC236}">
                <a16:creationId xmlns:a16="http://schemas.microsoft.com/office/drawing/2014/main" id="{9D880FFF-786F-CCA2-0568-6C5AEF13D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475" y="825500"/>
            <a:ext cx="4876800" cy="5207000"/>
          </a:xfrm>
          <a:prstGeom prst="rect">
            <a:avLst/>
          </a:prstGeom>
        </p:spPr>
      </p:pic>
      <p:sp>
        <p:nvSpPr>
          <p:cNvPr id="11" name="TextBox 10">
            <a:extLst>
              <a:ext uri="{FF2B5EF4-FFF2-40B4-BE49-F238E27FC236}">
                <a16:creationId xmlns:a16="http://schemas.microsoft.com/office/drawing/2014/main" id="{DD6478EB-BE1D-1462-9811-5124AF7D8676}"/>
              </a:ext>
            </a:extLst>
          </p:cNvPr>
          <p:cNvSpPr txBox="1"/>
          <p:nvPr/>
        </p:nvSpPr>
        <p:spPr>
          <a:xfrm>
            <a:off x="10743760" y="1201965"/>
            <a:ext cx="507820" cy="276999"/>
          </a:xfrm>
          <a:prstGeom prst="rect">
            <a:avLst/>
          </a:prstGeom>
          <a:solidFill>
            <a:schemeClr val="bg1"/>
          </a:solidFill>
        </p:spPr>
        <p:txBody>
          <a:bodyPr wrap="square" rtlCol="0">
            <a:spAutoFit/>
          </a:bodyPr>
          <a:lstStyle/>
          <a:p>
            <a:r>
              <a:rPr lang="en-US" sz="1200" dirty="0"/>
              <a:t>964</a:t>
            </a:r>
            <a:endParaRPr lang="en-US" sz="1400" dirty="0"/>
          </a:p>
        </p:txBody>
      </p:sp>
      <p:sp>
        <p:nvSpPr>
          <p:cNvPr id="12" name="TextBox 11">
            <a:extLst>
              <a:ext uri="{FF2B5EF4-FFF2-40B4-BE49-F238E27FC236}">
                <a16:creationId xmlns:a16="http://schemas.microsoft.com/office/drawing/2014/main" id="{0A355173-39CF-122F-DAE5-143779E215FC}"/>
              </a:ext>
            </a:extLst>
          </p:cNvPr>
          <p:cNvSpPr txBox="1"/>
          <p:nvPr/>
        </p:nvSpPr>
        <p:spPr>
          <a:xfrm>
            <a:off x="10613772" y="3673313"/>
            <a:ext cx="507820" cy="276999"/>
          </a:xfrm>
          <a:prstGeom prst="rect">
            <a:avLst/>
          </a:prstGeom>
          <a:solidFill>
            <a:schemeClr val="bg1"/>
          </a:solidFill>
        </p:spPr>
        <p:txBody>
          <a:bodyPr wrap="square" rtlCol="0">
            <a:spAutoFit/>
          </a:bodyPr>
          <a:lstStyle/>
          <a:p>
            <a:r>
              <a:rPr lang="en-US" sz="1200" dirty="0"/>
              <a:t>2</a:t>
            </a:r>
            <a:endParaRPr lang="en-US" sz="1400" dirty="0"/>
          </a:p>
        </p:txBody>
      </p:sp>
    </p:spTree>
    <p:extLst>
      <p:ext uri="{BB962C8B-B14F-4D97-AF65-F5344CB8AC3E}">
        <p14:creationId xmlns:p14="http://schemas.microsoft.com/office/powerpoint/2010/main" val="144096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B40AC-9357-7443-49D5-347F27D1C81B}"/>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4B5656D7-22E6-8D4F-3D29-F597BDFED261}"/>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New Compression Pipeline</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3" name="TextBox 2">
            <a:extLst>
              <a:ext uri="{FF2B5EF4-FFF2-40B4-BE49-F238E27FC236}">
                <a16:creationId xmlns:a16="http://schemas.microsoft.com/office/drawing/2014/main" id="{8778476C-9591-6B98-C636-5D7E118BEC9E}"/>
              </a:ext>
            </a:extLst>
          </p:cNvPr>
          <p:cNvSpPr txBox="1"/>
          <p:nvPr/>
        </p:nvSpPr>
        <p:spPr>
          <a:xfrm>
            <a:off x="283725" y="1125075"/>
            <a:ext cx="11376167" cy="377026"/>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1850" b="1" i="0" u="none" strike="noStrike" kern="1200" cap="none" spc="0" normalizeH="0" baseline="0" noProof="0">
              <a:ln>
                <a:noFill/>
              </a:ln>
              <a:solidFill>
                <a:prstClr val="black"/>
              </a:solidFill>
              <a:effectLst/>
              <a:uLnTx/>
              <a:uFillTx/>
              <a:latin typeface="Arial" panose="020B0604020202020204" pitchFamily="34" charset="0"/>
              <a:ea typeface="+mn-ea"/>
              <a:cs typeface="Arial"/>
            </a:endParaRPr>
          </a:p>
        </p:txBody>
      </p:sp>
      <p:sp>
        <p:nvSpPr>
          <p:cNvPr id="4" name="TextBox 3">
            <a:extLst>
              <a:ext uri="{FF2B5EF4-FFF2-40B4-BE49-F238E27FC236}">
                <a16:creationId xmlns:a16="http://schemas.microsoft.com/office/drawing/2014/main" id="{B1BB57AA-3FCE-4FBB-CB2E-37CCCAFC773D}"/>
              </a:ext>
            </a:extLst>
          </p:cNvPr>
          <p:cNvSpPr txBox="1"/>
          <p:nvPr/>
        </p:nvSpPr>
        <p:spPr>
          <a:xfrm>
            <a:off x="386535" y="1502101"/>
            <a:ext cx="5536005" cy="3939540"/>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200"/>
              </a:spcAft>
              <a:buClrTx/>
              <a:buSzTx/>
              <a:buFont typeface="Arial,Sans-Serif"/>
              <a:buChar char="•"/>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Huffman encoder: False Prediction</a:t>
            </a:r>
          </a:p>
          <a:p>
            <a:pPr marL="800100" lvl="1" indent="-342900">
              <a:spcAft>
                <a:spcPts val="1200"/>
              </a:spcAft>
              <a:buFont typeface="Arial,Sans-Serif"/>
              <a:buChar char="•"/>
              <a:defRPr/>
            </a:pPr>
            <a:r>
              <a:rPr lang="en-US" sz="2000" dirty="0">
                <a:solidFill>
                  <a:prstClr val="black"/>
                </a:solidFill>
                <a:latin typeface="Arial" panose="020B0604020202020204" pitchFamily="34" charset="0"/>
                <a:cs typeface="Arial" panose="020B0604020202020204" pitchFamily="34" charset="0"/>
              </a:rPr>
              <a:t>Prediction</a:t>
            </a:r>
            <a:r>
              <a:rPr lang="en-US" sz="2000" b="1" dirty="0">
                <a:solidFill>
                  <a:prstClr val="black"/>
                </a:solidFill>
                <a:latin typeface="Arial" panose="020B0604020202020204" pitchFamily="34" charset="0"/>
                <a:cs typeface="Arial" panose="020B0604020202020204" pitchFamily="34" charset="0"/>
              </a:rPr>
              <a:t> </a:t>
            </a:r>
            <a:r>
              <a:rPr lang="en-US" sz="2000" dirty="0">
                <a:solidFill>
                  <a:prstClr val="black"/>
                </a:solidFill>
                <a:latin typeface="Arial" panose="020B0604020202020204" pitchFamily="34" charset="0"/>
                <a:cs typeface="Arial" panose="020B0604020202020204" pitchFamily="34" charset="0"/>
              </a:rPr>
              <a:t>is a technique to estimate a value by its neighbors’ values. It can take advantage of spatial correlation. </a:t>
            </a:r>
          </a:p>
          <a:p>
            <a:pPr marL="800100" lvl="1" indent="-342900">
              <a:spcAft>
                <a:spcPts val="1200"/>
              </a:spcAft>
              <a:buFont typeface="Arial,Sans-Serif"/>
              <a:buChar char="•"/>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1600"/>
              </a:spcAft>
              <a:buClrTx/>
              <a:buSzTx/>
              <a:buFont typeface="Arial,Sans-Serif"/>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However, in DLRM, not only does the EMB data have </a:t>
            </a:r>
            <a:r>
              <a:rPr kumimoji="0" lang="en-US" sz="20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poor spatial correlation</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but also the prediction can change the same lookup EMB data to a different one, significantly lowering the compression ratio.</a:t>
            </a:r>
          </a:p>
        </p:txBody>
      </p:sp>
      <p:cxnSp>
        <p:nvCxnSpPr>
          <p:cNvPr id="2" name="Straight Connector 1">
            <a:extLst>
              <a:ext uri="{FF2B5EF4-FFF2-40B4-BE49-F238E27FC236}">
                <a16:creationId xmlns:a16="http://schemas.microsoft.com/office/drawing/2014/main" id="{FDF6D269-DAD6-FF33-A8D0-119A1F9C1B88}"/>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11" name="Picture 10" descr="A diagram of different values&#10;&#10;Description automatically generated">
            <a:extLst>
              <a:ext uri="{FF2B5EF4-FFF2-40B4-BE49-F238E27FC236}">
                <a16:creationId xmlns:a16="http://schemas.microsoft.com/office/drawing/2014/main" id="{9B5430F7-ACD0-945F-8871-2B314FF68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838" y="3265917"/>
            <a:ext cx="4813300" cy="2590800"/>
          </a:xfrm>
          <a:prstGeom prst="rect">
            <a:avLst/>
          </a:prstGeom>
        </p:spPr>
      </p:pic>
      <p:pic>
        <p:nvPicPr>
          <p:cNvPr id="15" name="Picture 14" descr="A diagram of a number of dots&#10;&#10;Description automatically generated">
            <a:extLst>
              <a:ext uri="{FF2B5EF4-FFF2-40B4-BE49-F238E27FC236}">
                <a16:creationId xmlns:a16="http://schemas.microsoft.com/office/drawing/2014/main" id="{893290BB-3AA9-D0DF-5044-2D6A50815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500" y="1283871"/>
            <a:ext cx="5270500" cy="1447800"/>
          </a:xfrm>
          <a:prstGeom prst="rect">
            <a:avLst/>
          </a:prstGeom>
        </p:spPr>
      </p:pic>
    </p:spTree>
    <p:extLst>
      <p:ext uri="{BB962C8B-B14F-4D97-AF65-F5344CB8AC3E}">
        <p14:creationId xmlns:p14="http://schemas.microsoft.com/office/powerpoint/2010/main" val="2310292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CCEA6D-D68A-85CA-5DB6-E4059F552FDA}"/>
              </a:ext>
            </a:extLst>
          </p:cNvPr>
          <p:cNvSpPr>
            <a:spLocks noGrp="1"/>
          </p:cNvSpPr>
          <p:nvPr>
            <p:ph idx="4294967295"/>
          </p:nvPr>
        </p:nvSpPr>
        <p:spPr>
          <a:xfrm>
            <a:off x="0" y="1599862"/>
            <a:ext cx="6096000" cy="4686232"/>
          </a:xfrm>
        </p:spPr>
        <p:txBody>
          <a:bodyPr>
            <a:normAutofit/>
          </a:bodyPr>
          <a:lstStyle/>
          <a:p>
            <a:pPr marL="380990" indent="-380990">
              <a:spcAft>
                <a:spcPts val="1600"/>
              </a:spcAft>
              <a:buFont typeface="Arial" panose="020B0604020202020204" pitchFamily="34" charset="0"/>
              <a:buChar char="•"/>
              <a:defRPr/>
            </a:pPr>
            <a:r>
              <a:rPr lang="en-US" sz="2400" dirty="0">
                <a:solidFill>
                  <a:schemeClr val="tx1">
                    <a:lumMod val="95000"/>
                    <a:lumOff val="5000"/>
                  </a:schemeClr>
                </a:solidFill>
                <a:latin typeface="Arial" panose="020B0604020202020204" pitchFamily="34" charset="0"/>
                <a:cs typeface="Arial" panose="020B0604020202020204" pitchFamily="34" charset="0"/>
              </a:rPr>
              <a:t>Deep Learning Recommendation Model (DLRM) is a recommendation model designed to make use of both categorical and numerical inputs.</a:t>
            </a:r>
          </a:p>
          <a:p>
            <a:pPr marL="380990" indent="-380990">
              <a:spcAft>
                <a:spcPts val="1600"/>
              </a:spcAft>
              <a:defRPr/>
            </a:pPr>
            <a:r>
              <a:rPr lang="en-US" sz="2400" dirty="0">
                <a:solidFill>
                  <a:schemeClr val="tx1">
                    <a:lumMod val="95000"/>
                    <a:lumOff val="5000"/>
                  </a:schemeClr>
                </a:solidFill>
                <a:latin typeface="Arial" panose="020B0604020202020204" pitchFamily="34" charset="0"/>
                <a:cs typeface="Arial" panose="020B0604020202020204" pitchFamily="34" charset="0"/>
              </a:rPr>
              <a:t>Interaction layer learns features crosses by applying interaction on outputs from Bottom dense network and Embedding lookups.</a:t>
            </a:r>
            <a:br>
              <a:rPr lang="en-US" sz="2400" dirty="0">
                <a:solidFill>
                  <a:schemeClr val="tx1">
                    <a:lumMod val="95000"/>
                    <a:lumOff val="5000"/>
                  </a:schemeClr>
                </a:solidFill>
                <a:latin typeface="Arial" panose="020B0604020202020204" pitchFamily="34" charset="0"/>
                <a:cs typeface="Arial" panose="020B0604020202020204" pitchFamily="34" charset="0"/>
              </a:rPr>
            </a:br>
            <a:endParaRPr lang="en-US" sz="2400" dirty="0">
              <a:solidFill>
                <a:schemeClr val="tx1">
                  <a:lumMod val="95000"/>
                  <a:lumOff val="5000"/>
                </a:schemeClr>
              </a:solidFill>
              <a:latin typeface="Arial" panose="020B0604020202020204" pitchFamily="34" charset="0"/>
              <a:cs typeface="Arial" panose="020B0604020202020204" pitchFamily="34" charset="0"/>
            </a:endParaRPr>
          </a:p>
          <a:p>
            <a:pPr marL="380990" indent="-380990">
              <a:spcAft>
                <a:spcPts val="1600"/>
              </a:spcAft>
              <a:defRPr/>
            </a:pPr>
            <a:endParaRPr lang="en-US" sz="24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D0A7682-E9C7-25D6-18D0-BCB0CB3E6DAF}"/>
              </a:ext>
            </a:extLst>
          </p:cNvPr>
          <p:cNvSpPr txBox="1"/>
          <p:nvPr/>
        </p:nvSpPr>
        <p:spPr>
          <a:xfrm>
            <a:off x="410465" y="5776420"/>
            <a:ext cx="5090796" cy="502573"/>
          </a:xfrm>
          <a:prstGeom prst="rect">
            <a:avLst/>
          </a:prstGeom>
          <a:noFill/>
        </p:spPr>
        <p:txBody>
          <a:bodyPr wrap="square" rtlCol="0">
            <a:spAutoFit/>
          </a:bodyPr>
          <a:lstStyle/>
          <a:p>
            <a:r>
              <a:rPr lang="en-US" sz="1333" b="1"/>
              <a:t>DLRM GitHub Repo</a:t>
            </a:r>
            <a:r>
              <a:rPr lang="en-US" sz="1333"/>
              <a:t>: </a:t>
            </a:r>
            <a:r>
              <a:rPr lang="en-US" sz="1333">
                <a:hlinkClick r:id="rId3"/>
              </a:rPr>
              <a:t>https://github.com/facebookresearch/dlrm</a:t>
            </a:r>
            <a:endParaRPr lang="en-US" sz="1333"/>
          </a:p>
          <a:p>
            <a:endParaRPr lang="en-US" sz="1333"/>
          </a:p>
        </p:txBody>
      </p:sp>
      <p:sp>
        <p:nvSpPr>
          <p:cNvPr id="10" name="Google Shape;380;p40">
            <a:extLst>
              <a:ext uri="{FF2B5EF4-FFF2-40B4-BE49-F238E27FC236}">
                <a16:creationId xmlns:a16="http://schemas.microsoft.com/office/drawing/2014/main" id="{AA13D050-CE30-942B-D662-9BB6E9AFECE9}"/>
              </a:ext>
            </a:extLst>
          </p:cNvPr>
          <p:cNvSpPr txBox="1"/>
          <p:nvPr/>
        </p:nvSpPr>
        <p:spPr>
          <a:xfrm>
            <a:off x="505796" y="571906"/>
            <a:ext cx="1028412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Introduction to DLRM</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3" name="Straight Connector 2">
            <a:extLst>
              <a:ext uri="{FF2B5EF4-FFF2-40B4-BE49-F238E27FC236}">
                <a16:creationId xmlns:a16="http://schemas.microsoft.com/office/drawing/2014/main" id="{138AF8D0-1CFD-D14C-6B81-FCFFC923D618}"/>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1026" name="Picture 2" descr="A diagram of a typical DLRM model which consists of bottom dense network, embedding, interaction layer, and top dense network. Dense features and categorical features are fed into DLRM and generate click prediction result.">
            <a:extLst>
              <a:ext uri="{FF2B5EF4-FFF2-40B4-BE49-F238E27FC236}">
                <a16:creationId xmlns:a16="http://schemas.microsoft.com/office/drawing/2014/main" id="{0C03F869-32C1-CA08-A829-F28EA5BB05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285" y="1562706"/>
            <a:ext cx="5936715" cy="373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25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80;p40">
            <a:extLst>
              <a:ext uri="{FF2B5EF4-FFF2-40B4-BE49-F238E27FC236}">
                <a16:creationId xmlns:a16="http://schemas.microsoft.com/office/drawing/2014/main" id="{78A35C03-BE93-BCC4-A896-FAFA9FD1B44C}"/>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New Compression Pipeline</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3" name="TextBox 2">
            <a:extLst>
              <a:ext uri="{FF2B5EF4-FFF2-40B4-BE49-F238E27FC236}">
                <a16:creationId xmlns:a16="http://schemas.microsoft.com/office/drawing/2014/main" id="{47C8379E-9FC6-419E-BD9F-C35C169B0FC5}"/>
              </a:ext>
            </a:extLst>
          </p:cNvPr>
          <p:cNvSpPr txBox="1"/>
          <p:nvPr/>
        </p:nvSpPr>
        <p:spPr>
          <a:xfrm>
            <a:off x="133964" y="1494717"/>
            <a:ext cx="6124100" cy="4503797"/>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LZ encoder: Optimized pattern matching</a:t>
            </a:r>
          </a:p>
          <a:p>
            <a:pPr marL="800100" lvl="1" indent="-342900">
              <a:spcAft>
                <a:spcPts val="1600"/>
              </a:spcAft>
              <a:buFont typeface="Arial"/>
              <a:buChar char="•"/>
              <a:defRPr/>
            </a:pPr>
            <a:r>
              <a:rPr lang="en-US" sz="2000" b="1" dirty="0">
                <a:solidFill>
                  <a:prstClr val="black"/>
                </a:solidFill>
                <a:latin typeface="Arial" panose="020B0604020202020204" pitchFamily="34" charset="0"/>
                <a:cs typeface="Arial" panose="020B0604020202020204" pitchFamily="34" charset="0"/>
              </a:rPr>
              <a:t>LZ algorithm finds and references </a:t>
            </a:r>
            <a:r>
              <a:rPr lang="en-US" sz="2000" b="1" dirty="0">
                <a:solidFill>
                  <a:srgbClr val="A60F2D"/>
                </a:solidFill>
                <a:latin typeface="Arial" panose="020B0604020202020204" pitchFamily="34" charset="0"/>
                <a:cs typeface="Arial" panose="020B0604020202020204" pitchFamily="34" charset="0"/>
              </a:rPr>
              <a:t>repeated data</a:t>
            </a:r>
            <a:r>
              <a:rPr lang="en-US" sz="2000" b="1" dirty="0">
                <a:solidFill>
                  <a:prstClr val="black"/>
                </a:solidFill>
                <a:latin typeface="Arial" panose="020B0604020202020204" pitchFamily="34" charset="0"/>
                <a:cs typeface="Arial" panose="020B0604020202020204" pitchFamily="34" charset="0"/>
              </a:rPr>
              <a:t>, replacing it with shorter indices to save space.</a:t>
            </a:r>
          </a:p>
          <a:p>
            <a:pPr marL="800100" lvl="1" indent="-342900">
              <a:spcAft>
                <a:spcPts val="1600"/>
              </a:spcAft>
              <a:buFont typeface="Arial"/>
              <a:buChar char="•"/>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For embeddings, there are two kinds of repeated patterns: a</a:t>
            </a:r>
            <a:r>
              <a:rPr lang="en-US" sz="2000" b="1" dirty="0">
                <a:latin typeface="Arial" panose="020B0604020202020204" pitchFamily="34" charset="0"/>
                <a:cs typeface="Arial" panose="020B0604020202020204" pitchFamily="34" charset="0"/>
              </a:rPr>
              <a:t>t the granularity of bytes</a:t>
            </a:r>
            <a:r>
              <a:rPr lang="en-US" sz="2000" b="1" dirty="0">
                <a:solidFill>
                  <a:prstClr val="black"/>
                </a:solidFill>
                <a:latin typeface="Arial" panose="020B0604020202020204" pitchFamily="34" charset="0"/>
                <a:cs typeface="Arial" panose="020B0604020202020204" pitchFamily="34" charset="0"/>
              </a:rPr>
              <a:t>/vectors.</a:t>
            </a:r>
          </a:p>
          <a:p>
            <a:pPr marL="800100" lvl="1" indent="-342900">
              <a:spcAft>
                <a:spcPts val="1600"/>
              </a:spcAft>
              <a:buFont typeface="Arial"/>
              <a:buChar char="•"/>
              <a:defRPr/>
            </a:pP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800100" lvl="1" indent="-342900">
              <a:spcAft>
                <a:spcPts val="1600"/>
              </a:spcAft>
              <a:buFont typeface="Arial"/>
              <a:buChar char="•"/>
              <a:defRPr/>
            </a:pPr>
            <a:r>
              <a:rPr lang="en-US" sz="2000" b="1" dirty="0">
                <a:solidFill>
                  <a:prstClr val="black"/>
                </a:solidFill>
                <a:latin typeface="Arial" panose="020B0604020202020204" pitchFamily="34" charset="0"/>
                <a:cs typeface="Arial" panose="020B0604020202020204" pitchFamily="34" charset="0"/>
              </a:rPr>
              <a:t>Vector repetition contributes more to improving the compression ratio.</a:t>
            </a:r>
          </a:p>
          <a:p>
            <a:pPr marL="800100" lvl="1" indent="-342900">
              <a:spcAft>
                <a:spcPts val="1600"/>
              </a:spcAft>
              <a:buFont typeface="Arial"/>
              <a:buChar char="•"/>
              <a:defRPr/>
            </a:pPr>
            <a:endParaRPr kumimoji="0" lang="en-US" sz="20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B0021CE2-8644-5368-9C21-63B63931BCB6}"/>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12" name="Picture 11" descr="A white paper with black text and numbers&#10;&#10;Description automatically generated">
            <a:extLst>
              <a:ext uri="{FF2B5EF4-FFF2-40B4-BE49-F238E27FC236}">
                <a16:creationId xmlns:a16="http://schemas.microsoft.com/office/drawing/2014/main" id="{D8630A24-2F29-024A-DDFC-809175530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038" y="2114550"/>
            <a:ext cx="5245100" cy="2628900"/>
          </a:xfrm>
          <a:prstGeom prst="rect">
            <a:avLst/>
          </a:prstGeom>
        </p:spPr>
      </p:pic>
    </p:spTree>
    <p:extLst>
      <p:ext uri="{BB962C8B-B14F-4D97-AF65-F5344CB8AC3E}">
        <p14:creationId xmlns:p14="http://schemas.microsoft.com/office/powerpoint/2010/main" val="716411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C2F8C-F72B-23AD-6378-DCF93250269A}"/>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F334F856-CF3B-62A0-ABC4-C5DCCF534CA3}"/>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New Compression Pipeline</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3" name="TextBox 2">
            <a:extLst>
              <a:ext uri="{FF2B5EF4-FFF2-40B4-BE49-F238E27FC236}">
                <a16:creationId xmlns:a16="http://schemas.microsoft.com/office/drawing/2014/main" id="{EB915CA3-971E-54EF-535C-544AAD7CDA2C}"/>
              </a:ext>
            </a:extLst>
          </p:cNvPr>
          <p:cNvSpPr txBox="1"/>
          <p:nvPr/>
        </p:nvSpPr>
        <p:spPr>
          <a:xfrm>
            <a:off x="133964" y="1494717"/>
            <a:ext cx="6124100" cy="4196020"/>
          </a:xfrm>
          <a:prstGeom prst="rect">
            <a:avLst/>
          </a:prstGeom>
          <a:noFill/>
          <a:ln>
            <a:noFill/>
          </a:ln>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LZ encoder: Optimized pattern matching</a:t>
            </a:r>
          </a:p>
          <a:p>
            <a:pPr marL="800100" lvl="1" indent="-342900">
              <a:spcAft>
                <a:spcPts val="1600"/>
              </a:spcAft>
              <a:buFont typeface="Arial"/>
              <a:buChar char="•"/>
              <a:defRPr/>
            </a:pPr>
            <a:r>
              <a:rPr lang="en-US" sz="2000" b="1" dirty="0">
                <a:solidFill>
                  <a:prstClr val="black"/>
                </a:solidFill>
                <a:latin typeface="Arial" panose="020B0604020202020204" pitchFamily="34" charset="0"/>
                <a:cs typeface="Arial" panose="020B0604020202020204" pitchFamily="34" charset="0"/>
              </a:rPr>
              <a:t>The vector length is </a:t>
            </a:r>
            <a:r>
              <a:rPr lang="en-US" sz="2000" b="1" dirty="0">
                <a:solidFill>
                  <a:srgbClr val="A60F2D"/>
                </a:solidFill>
                <a:latin typeface="Arial" panose="020B0604020202020204" pitchFamily="34" charset="0"/>
                <a:cs typeface="Arial" panose="020B0604020202020204" pitchFamily="34" charset="0"/>
              </a:rPr>
              <a:t>fixed</a:t>
            </a:r>
            <a:r>
              <a:rPr lang="en-US" sz="2000" b="1" dirty="0">
                <a:solidFill>
                  <a:prstClr val="black"/>
                </a:solidFill>
                <a:latin typeface="Arial" panose="020B0604020202020204" pitchFamily="34" charset="0"/>
                <a:cs typeface="Arial" panose="020B0604020202020204" pitchFamily="34" charset="0"/>
              </a:rPr>
              <a:t>, we can reduce the cost of sliding windows. Just match the pattern with a given length.</a:t>
            </a:r>
          </a:p>
          <a:p>
            <a:pPr marL="800100" lvl="1" indent="-342900">
              <a:spcAft>
                <a:spcPts val="1600"/>
              </a:spcAft>
              <a:buFont typeface="Arial"/>
              <a:buChar char="•"/>
              <a:defRPr/>
            </a:pPr>
            <a:r>
              <a:rPr lang="en-US" sz="2000" b="1" dirty="0">
                <a:solidFill>
                  <a:prstClr val="black"/>
                </a:solidFill>
                <a:latin typeface="Arial" panose="020B0604020202020204" pitchFamily="34" charset="0"/>
                <a:cs typeface="Arial" panose="020B0604020202020204" pitchFamily="34" charset="0"/>
              </a:rPr>
              <a:t>The vector length is </a:t>
            </a:r>
            <a:r>
              <a:rPr lang="en-US" sz="2000" b="1" dirty="0">
                <a:solidFill>
                  <a:srgbClr val="A60F2D"/>
                </a:solidFill>
                <a:latin typeface="Arial" panose="020B0604020202020204" pitchFamily="34" charset="0"/>
                <a:cs typeface="Arial" panose="020B0604020202020204" pitchFamily="34" charset="0"/>
              </a:rPr>
              <a:t>large</a:t>
            </a:r>
            <a:r>
              <a:rPr lang="en-US" sz="2000" b="1" dirty="0">
                <a:solidFill>
                  <a:prstClr val="black"/>
                </a:solidFill>
                <a:latin typeface="Arial" panose="020B0604020202020204" pitchFamily="34" charset="0"/>
                <a:cs typeface="Arial" panose="020B0604020202020204" pitchFamily="34" charset="0"/>
              </a:rPr>
              <a:t>, we can have extremely high compression ratio.</a:t>
            </a:r>
          </a:p>
          <a:p>
            <a:pPr marL="800100" lvl="1" indent="-342900">
              <a:spcAft>
                <a:spcPts val="1600"/>
              </a:spcAft>
              <a:buFont typeface="Arial"/>
              <a:buChar char="•"/>
              <a:defRPr/>
            </a:pPr>
            <a:endParaRPr lang="en-US" sz="2000" b="1" dirty="0">
              <a:solidFill>
                <a:prstClr val="black"/>
              </a:solidFill>
              <a:latin typeface="Arial" panose="020B0604020202020204" pitchFamily="34" charset="0"/>
              <a:cs typeface="Arial" panose="020B0604020202020204" pitchFamily="34" charset="0"/>
            </a:endParaRPr>
          </a:p>
          <a:p>
            <a:pPr marL="800100" lvl="1" indent="-342900">
              <a:spcAft>
                <a:spcPts val="1600"/>
              </a:spcAft>
              <a:buFont typeface="Arial"/>
              <a:buChar char="•"/>
              <a:defRPr/>
            </a:pPr>
            <a:r>
              <a:rPr lang="en-US" sz="2000" b="1" dirty="0">
                <a:solidFill>
                  <a:prstClr val="black"/>
                </a:solidFill>
                <a:latin typeface="Arial" panose="020B0604020202020204" pitchFamily="34" charset="0"/>
                <a:cs typeface="Arial" panose="020B0604020202020204" pitchFamily="34" charset="0"/>
              </a:rPr>
              <a:t>Ignore repeated pattern at the </a:t>
            </a:r>
            <a:r>
              <a:rPr lang="en-US" sz="2000" b="1" dirty="0">
                <a:latin typeface="Arial" panose="020B0604020202020204" pitchFamily="34" charset="0"/>
                <a:cs typeface="Arial" panose="020B0604020202020204" pitchFamily="34" charset="0"/>
              </a:rPr>
              <a:t>granularity at bytes.</a:t>
            </a:r>
            <a:endParaRPr lang="en-US" sz="2000" b="1" dirty="0">
              <a:solidFill>
                <a:prstClr val="black"/>
              </a:solidFill>
              <a:latin typeface="Arial" panose="020B0604020202020204" pitchFamily="34" charset="0"/>
              <a:cs typeface="Arial" panose="020B0604020202020204" pitchFamily="34" charset="0"/>
            </a:endParaRPr>
          </a:p>
          <a:p>
            <a:pPr marL="800100" lvl="1" indent="-342900">
              <a:spcAft>
                <a:spcPts val="1600"/>
              </a:spcAft>
              <a:buFont typeface="Arial"/>
              <a:buChar char="•"/>
              <a:defRPr/>
            </a:pPr>
            <a:endParaRPr kumimoji="0" lang="en-US" sz="2000" b="0"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622C0B55-E601-0882-65C1-51BAE5E162BF}"/>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AD54AFF6-04D2-EED1-81AF-F1C1A0210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738" y="848884"/>
            <a:ext cx="5232400" cy="2197100"/>
          </a:xfrm>
          <a:prstGeom prst="rect">
            <a:avLst/>
          </a:prstGeom>
        </p:spPr>
      </p:pic>
      <p:pic>
        <p:nvPicPr>
          <p:cNvPr id="8" name="Picture 7" descr="A screenshot of a white background&#10;&#10;Description automatically generated">
            <a:extLst>
              <a:ext uri="{FF2B5EF4-FFF2-40B4-BE49-F238E27FC236}">
                <a16:creationId xmlns:a16="http://schemas.microsoft.com/office/drawing/2014/main" id="{EFADEE57-DCB4-6623-C972-B47386875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738" y="3457433"/>
            <a:ext cx="2489200" cy="2095500"/>
          </a:xfrm>
          <a:prstGeom prst="rect">
            <a:avLst/>
          </a:prstGeom>
        </p:spPr>
      </p:pic>
      <p:sp>
        <p:nvSpPr>
          <p:cNvPr id="9" name="TextBox 8">
            <a:extLst>
              <a:ext uri="{FF2B5EF4-FFF2-40B4-BE49-F238E27FC236}">
                <a16:creationId xmlns:a16="http://schemas.microsoft.com/office/drawing/2014/main" id="{6E750538-B641-6E2A-EE6D-6CEAA16B6E7E}"/>
              </a:ext>
            </a:extLst>
          </p:cNvPr>
          <p:cNvSpPr txBox="1"/>
          <p:nvPr/>
        </p:nvSpPr>
        <p:spPr>
          <a:xfrm>
            <a:off x="6583738" y="777436"/>
            <a:ext cx="2277874" cy="2278761"/>
          </a:xfrm>
          <a:prstGeom prst="rect">
            <a:avLst/>
          </a:prstGeom>
          <a:noFill/>
          <a:ln w="38100">
            <a:solidFill>
              <a:srgbClr val="C00000"/>
            </a:solidFill>
            <a:prstDash val="dash"/>
          </a:ln>
        </p:spPr>
        <p:txBody>
          <a:bodyPr wrap="square" rtlCol="0">
            <a:spAutoFit/>
          </a:bodyPr>
          <a:lstStyle/>
          <a:p>
            <a:endParaRPr lang="en-US" dirty="0"/>
          </a:p>
        </p:txBody>
      </p:sp>
      <p:sp>
        <p:nvSpPr>
          <p:cNvPr id="10" name="TextBox 9">
            <a:extLst>
              <a:ext uri="{FF2B5EF4-FFF2-40B4-BE49-F238E27FC236}">
                <a16:creationId xmlns:a16="http://schemas.microsoft.com/office/drawing/2014/main" id="{08058C00-FF89-8E21-7541-D28BFEE5D412}"/>
              </a:ext>
            </a:extLst>
          </p:cNvPr>
          <p:cNvSpPr txBox="1"/>
          <p:nvPr/>
        </p:nvSpPr>
        <p:spPr>
          <a:xfrm>
            <a:off x="6583738" y="3400567"/>
            <a:ext cx="2277874" cy="2278761"/>
          </a:xfrm>
          <a:prstGeom prst="rect">
            <a:avLst/>
          </a:prstGeom>
          <a:noFill/>
          <a:ln w="38100">
            <a:solidFill>
              <a:srgbClr val="C00000"/>
            </a:solidFill>
            <a:prstDash val="dash"/>
          </a:ln>
        </p:spPr>
        <p:txBody>
          <a:bodyPr wrap="square" rtlCol="0">
            <a:spAutoFit/>
          </a:bodyPr>
          <a:lstStyle/>
          <a:p>
            <a:endParaRPr lang="en-US" dirty="0"/>
          </a:p>
        </p:txBody>
      </p:sp>
      <p:sp>
        <p:nvSpPr>
          <p:cNvPr id="11" name="TextBox 10">
            <a:extLst>
              <a:ext uri="{FF2B5EF4-FFF2-40B4-BE49-F238E27FC236}">
                <a16:creationId xmlns:a16="http://schemas.microsoft.com/office/drawing/2014/main" id="{4B492D91-5760-5179-9EB1-DE7CA347341A}"/>
              </a:ext>
            </a:extLst>
          </p:cNvPr>
          <p:cNvSpPr txBox="1"/>
          <p:nvPr/>
        </p:nvSpPr>
        <p:spPr>
          <a:xfrm>
            <a:off x="10260106" y="4342252"/>
            <a:ext cx="979755" cy="369332"/>
          </a:xfrm>
          <a:prstGeom prst="rect">
            <a:avLst/>
          </a:prstGeom>
          <a:noFill/>
        </p:spPr>
        <p:txBody>
          <a:bodyPr wrap="none" rtlCol="0">
            <a:spAutoFit/>
          </a:bodyPr>
          <a:lstStyle/>
          <a:p>
            <a:r>
              <a:rPr lang="en-US" b="1" dirty="0">
                <a:solidFill>
                  <a:srgbClr val="A60F2D"/>
                </a:solidFill>
                <a:latin typeface="Arial" panose="020B0604020202020204" pitchFamily="34" charset="0"/>
                <a:cs typeface="Arial" panose="020B0604020202020204" pitchFamily="34" charset="0"/>
              </a:rPr>
              <a:t>(0, 104)</a:t>
            </a:r>
          </a:p>
        </p:txBody>
      </p:sp>
      <p:cxnSp>
        <p:nvCxnSpPr>
          <p:cNvPr id="14" name="Straight Arrow Connector 13">
            <a:extLst>
              <a:ext uri="{FF2B5EF4-FFF2-40B4-BE49-F238E27FC236}">
                <a16:creationId xmlns:a16="http://schemas.microsoft.com/office/drawing/2014/main" id="{A9B23598-2F0E-27BB-4BC3-791643E9E256}"/>
              </a:ext>
            </a:extLst>
          </p:cNvPr>
          <p:cNvCxnSpPr>
            <a:stCxn id="8" idx="3"/>
            <a:endCxn id="11" idx="1"/>
          </p:cNvCxnSpPr>
          <p:nvPr/>
        </p:nvCxnSpPr>
        <p:spPr>
          <a:xfrm>
            <a:off x="9072938" y="4505183"/>
            <a:ext cx="1187168" cy="2173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267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0;p40">
            <a:extLst>
              <a:ext uri="{FF2B5EF4-FFF2-40B4-BE49-F238E27FC236}">
                <a16:creationId xmlns:a16="http://schemas.microsoft.com/office/drawing/2014/main" id="{95695A85-8C62-3AD2-76A8-B70B003B165F}"/>
              </a:ext>
            </a:extLst>
          </p:cNvPr>
          <p:cNvSpPr txBox="1"/>
          <p:nvPr/>
        </p:nvSpPr>
        <p:spPr>
          <a:xfrm>
            <a:off x="723108" y="3152021"/>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Compression Performance Optimization</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grpSp>
        <p:nvGrpSpPr>
          <p:cNvPr id="3" name="Group 2">
            <a:extLst>
              <a:ext uri="{FF2B5EF4-FFF2-40B4-BE49-F238E27FC236}">
                <a16:creationId xmlns:a16="http://schemas.microsoft.com/office/drawing/2014/main" id="{BDE9290B-3D28-3A64-1524-7700E3B88118}"/>
              </a:ext>
            </a:extLst>
          </p:cNvPr>
          <p:cNvGrpSpPr/>
          <p:nvPr/>
        </p:nvGrpSpPr>
        <p:grpSpPr>
          <a:xfrm>
            <a:off x="1010111" y="4179011"/>
            <a:ext cx="9737153" cy="575035"/>
            <a:chOff x="1010111" y="4179011"/>
            <a:chExt cx="9737153" cy="575035"/>
          </a:xfrm>
        </p:grpSpPr>
        <p:sp>
          <p:nvSpPr>
            <p:cNvPr id="4" name="Oval 3">
              <a:extLst>
                <a:ext uri="{FF2B5EF4-FFF2-40B4-BE49-F238E27FC236}">
                  <a16:creationId xmlns:a16="http://schemas.microsoft.com/office/drawing/2014/main" id="{DD11C268-11C4-9D7C-B984-7D9C6BB82ED1}"/>
                </a:ext>
              </a:extLst>
            </p:cNvPr>
            <p:cNvSpPr/>
            <p:nvPr/>
          </p:nvSpPr>
          <p:spPr>
            <a:xfrm>
              <a:off x="1010111"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quality</a:t>
              </a:r>
            </a:p>
          </p:txBody>
        </p:sp>
        <p:sp>
          <p:nvSpPr>
            <p:cNvPr id="5" name="Oval 4">
              <a:extLst>
                <a:ext uri="{FF2B5EF4-FFF2-40B4-BE49-F238E27FC236}">
                  <a16:creationId xmlns:a16="http://schemas.microsoft.com/office/drawing/2014/main" id="{8E7C6062-4663-C865-9A76-F93AEF37E7F2}"/>
                </a:ext>
              </a:extLst>
            </p:cNvPr>
            <p:cNvSpPr/>
            <p:nvPr/>
          </p:nvSpPr>
          <p:spPr>
            <a:xfrm>
              <a:off x="4612120"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Ratio</a:t>
              </a:r>
            </a:p>
          </p:txBody>
        </p:sp>
        <p:sp>
          <p:nvSpPr>
            <p:cNvPr id="6" name="Oval 5">
              <a:extLst>
                <a:ext uri="{FF2B5EF4-FFF2-40B4-BE49-F238E27FC236}">
                  <a16:creationId xmlns:a16="http://schemas.microsoft.com/office/drawing/2014/main" id="{DF19D71A-A764-92E4-C402-9BC1AD3C0C82}"/>
                </a:ext>
              </a:extLst>
            </p:cNvPr>
            <p:cNvSpPr/>
            <p:nvPr/>
          </p:nvSpPr>
          <p:spPr>
            <a:xfrm>
              <a:off x="8214129"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Throughput</a:t>
              </a:r>
            </a:p>
          </p:txBody>
        </p:sp>
        <p:cxnSp>
          <p:nvCxnSpPr>
            <p:cNvPr id="7" name="Straight Arrow Connector 6">
              <a:extLst>
                <a:ext uri="{FF2B5EF4-FFF2-40B4-BE49-F238E27FC236}">
                  <a16:creationId xmlns:a16="http://schemas.microsoft.com/office/drawing/2014/main" id="{A344C6BA-056F-C302-7D62-DFC2F878A6C4}"/>
                </a:ext>
              </a:extLst>
            </p:cNvPr>
            <p:cNvCxnSpPr>
              <a:stCxn id="4" idx="6"/>
              <a:endCxn id="5" idx="2"/>
            </p:cNvCxnSpPr>
            <p:nvPr/>
          </p:nvCxnSpPr>
          <p:spPr>
            <a:xfrm>
              <a:off x="3543246"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A2986D4-DCDA-30C4-D3DA-79CA7764F521}"/>
                </a:ext>
              </a:extLst>
            </p:cNvPr>
            <p:cNvCxnSpPr>
              <a:cxnSpLocks/>
              <a:stCxn id="6" idx="2"/>
              <a:endCxn id="5" idx="6"/>
            </p:cNvCxnSpPr>
            <p:nvPr/>
          </p:nvCxnSpPr>
          <p:spPr>
            <a:xfrm flipH="1">
              <a:off x="7145255"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30505F4-3A64-76E3-C9D2-7AA277CDDEA5}"/>
                </a:ext>
              </a:extLst>
            </p:cNvPr>
            <p:cNvSpPr txBox="1"/>
            <p:nvPr/>
          </p:nvSpPr>
          <p:spPr>
            <a:xfrm>
              <a:off x="3602800" y="4179011"/>
              <a:ext cx="1184457" cy="369332"/>
            </a:xfrm>
            <a:prstGeom prst="rect">
              <a:avLst/>
            </a:prstGeom>
            <a:noFill/>
          </p:spPr>
          <p:txBody>
            <a:bodyPr wrap="square" rtlCol="0">
              <a:spAutoFit/>
            </a:bodyPr>
            <a:lstStyle/>
            <a:p>
              <a:r>
                <a:rPr lang="en-US" dirty="0"/>
                <a:t>Trade-off</a:t>
              </a:r>
            </a:p>
          </p:txBody>
        </p:sp>
        <p:sp>
          <p:nvSpPr>
            <p:cNvPr id="10" name="TextBox 9">
              <a:extLst>
                <a:ext uri="{FF2B5EF4-FFF2-40B4-BE49-F238E27FC236}">
                  <a16:creationId xmlns:a16="http://schemas.microsoft.com/office/drawing/2014/main" id="{A5D38D6F-FA4B-5725-B4B7-93C6F8D219D6}"/>
                </a:ext>
              </a:extLst>
            </p:cNvPr>
            <p:cNvSpPr txBox="1"/>
            <p:nvPr/>
          </p:nvSpPr>
          <p:spPr>
            <a:xfrm>
              <a:off x="7218549" y="4179011"/>
              <a:ext cx="1184457" cy="369332"/>
            </a:xfrm>
            <a:prstGeom prst="rect">
              <a:avLst/>
            </a:prstGeom>
            <a:noFill/>
          </p:spPr>
          <p:txBody>
            <a:bodyPr wrap="square" rtlCol="0">
              <a:spAutoFit/>
            </a:bodyPr>
            <a:lstStyle/>
            <a:p>
              <a:r>
                <a:rPr lang="en-US" dirty="0"/>
                <a:t>Trade-off</a:t>
              </a:r>
            </a:p>
          </p:txBody>
        </p:sp>
      </p:grpSp>
      <p:sp>
        <p:nvSpPr>
          <p:cNvPr id="11" name="Rounded Rectangle 10">
            <a:extLst>
              <a:ext uri="{FF2B5EF4-FFF2-40B4-BE49-F238E27FC236}">
                <a16:creationId xmlns:a16="http://schemas.microsoft.com/office/drawing/2014/main" id="{7CA83903-4B85-4AB1-9D81-45F3FA6ABA78}"/>
              </a:ext>
            </a:extLst>
          </p:cNvPr>
          <p:cNvSpPr/>
          <p:nvPr/>
        </p:nvSpPr>
        <p:spPr>
          <a:xfrm>
            <a:off x="8216348" y="3705978"/>
            <a:ext cx="2584174" cy="1515379"/>
          </a:xfrm>
          <a:prstGeom prst="roundRect">
            <a:avLst/>
          </a:prstGeom>
          <a:noFill/>
          <a:ln w="38100">
            <a:solidFill>
              <a:srgbClr val="A60F2D"/>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1764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118CD-12F1-D413-3FF1-B71A5787CBED}"/>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257AD753-EE3D-78D7-2B0C-2FFFF7F1ED97}"/>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Compression Performance Optimization</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3" name="TextBox 2">
            <a:extLst>
              <a:ext uri="{FF2B5EF4-FFF2-40B4-BE49-F238E27FC236}">
                <a16:creationId xmlns:a16="http://schemas.microsoft.com/office/drawing/2014/main" id="{0BFB013F-B4F8-AB5A-38FA-36AA3290406B}"/>
              </a:ext>
            </a:extLst>
          </p:cNvPr>
          <p:cNvSpPr txBox="1"/>
          <p:nvPr/>
        </p:nvSpPr>
        <p:spPr>
          <a:xfrm>
            <a:off x="133964" y="1494716"/>
            <a:ext cx="7638436" cy="3683060"/>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Fused compression kernel launches</a:t>
            </a:r>
          </a:p>
          <a:p>
            <a:pPr marL="800100" marR="0" lvl="1" indent="-342900" algn="l" defTabSz="914400" rtl="0" eaLnBrk="1" fontAlgn="auto" latinLnBrk="0" hangingPunct="1">
              <a:lnSpc>
                <a:spcPct val="100000"/>
              </a:lnSpc>
              <a:spcBef>
                <a:spcPts val="0"/>
              </a:spcBef>
              <a:spcAft>
                <a:spcPts val="160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As the scale </a:t>
            </a:r>
            <a:r>
              <a:rPr lang="en-US" sz="2000" dirty="0">
                <a:solidFill>
                  <a:prstClr val="black"/>
                </a:solidFill>
                <a:latin typeface="Arial" panose="020B0604020202020204" pitchFamily="34" charset="0"/>
                <a:cs typeface="Arial" panose="020B0604020202020204" pitchFamily="34" charset="0"/>
              </a:rPr>
              <a:t>increases, the number of GPU in </a:t>
            </a:r>
            <a:r>
              <a:rPr lang="en-US" sz="2000" dirty="0" err="1">
                <a:solidFill>
                  <a:prstClr val="black"/>
                </a:solidFill>
                <a:latin typeface="Arial" panose="020B0604020202020204" pitchFamily="34" charset="0"/>
                <a:cs typeface="Arial" panose="020B0604020202020204" pitchFamily="34" charset="0"/>
              </a:rPr>
              <a:t>Alltoall</a:t>
            </a:r>
            <a:r>
              <a:rPr lang="en-US" sz="2000" dirty="0">
                <a:solidFill>
                  <a:prstClr val="black"/>
                </a:solidFill>
                <a:latin typeface="Arial" panose="020B0604020202020204" pitchFamily="34" charset="0"/>
                <a:cs typeface="Arial" panose="020B0604020202020204" pitchFamily="34" charset="0"/>
              </a:rPr>
              <a:t> communication group is also increasing. Introduce more segments for embedding split. T</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he segments are usually too small to leverage the full utilization of GPU. </a:t>
            </a:r>
          </a:p>
          <a:p>
            <a:pPr marL="800100" marR="0" lvl="1"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1600"/>
              </a:spcAft>
              <a:buClrTx/>
              <a:buSzTx/>
              <a:buFont typeface="Arial"/>
              <a:buChar char="•"/>
              <a:tabLst/>
              <a:defRPr/>
            </a:pPr>
            <a:r>
              <a:rPr lang="en-US" sz="2000" dirty="0">
                <a:solidFill>
                  <a:prstClr val="black"/>
                </a:solidFill>
                <a:latin typeface="Arial" panose="020B0604020202020204" pitchFamily="34" charset="0"/>
                <a:cs typeface="Arial" panose="020B0604020202020204" pitchFamily="34" charset="0"/>
              </a:rPr>
              <a:t>(De)Compress chunks in parallel to utilize GPU. </a:t>
            </a:r>
          </a:p>
          <a:p>
            <a:pPr marL="800100" marR="0" lvl="1" indent="-342900" algn="l" defTabSz="914400" rtl="0" eaLnBrk="1" fontAlgn="auto" latinLnBrk="0" hangingPunct="1">
              <a:lnSpc>
                <a:spcPct val="100000"/>
              </a:lnSpc>
              <a:spcBef>
                <a:spcPts val="0"/>
              </a:spcBef>
              <a:spcAft>
                <a:spcPts val="1600"/>
              </a:spcAft>
              <a:buClrTx/>
              <a:buSzTx/>
              <a:buFont typeface="Arial"/>
              <a:buChar char="•"/>
              <a:tabLst/>
              <a:defRPr/>
            </a:pPr>
            <a:r>
              <a:rPr lang="en-US" sz="2000" dirty="0">
                <a:solidFill>
                  <a:prstClr val="black"/>
                </a:solidFill>
                <a:latin typeface="Arial" panose="020B0604020202020204" pitchFamily="34" charset="0"/>
                <a:cs typeface="Arial" panose="020B0604020202020204" pitchFamily="34" charset="0"/>
              </a:rPr>
              <a:t>Remove the memory copy from the compressed buffer to the communication buffer. </a:t>
            </a:r>
          </a:p>
        </p:txBody>
      </p:sp>
      <p:cxnSp>
        <p:nvCxnSpPr>
          <p:cNvPr id="2" name="Straight Connector 1">
            <a:extLst>
              <a:ext uri="{FF2B5EF4-FFF2-40B4-BE49-F238E27FC236}">
                <a16:creationId xmlns:a16="http://schemas.microsoft.com/office/drawing/2014/main" id="{7DF61784-7F46-C17C-1AD1-278AA57F6C20}"/>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9" name="Picture 8" descr="A diagram of different types of buffers&#10;&#10;Description automatically generated">
            <a:extLst>
              <a:ext uri="{FF2B5EF4-FFF2-40B4-BE49-F238E27FC236}">
                <a16:creationId xmlns:a16="http://schemas.microsoft.com/office/drawing/2014/main" id="{2854AD8D-CB29-94B3-C0D6-F0F0CA96E7A1}"/>
              </a:ext>
            </a:extLst>
          </p:cNvPr>
          <p:cNvPicPr>
            <a:picLocks noChangeAspect="1"/>
          </p:cNvPicPr>
          <p:nvPr/>
        </p:nvPicPr>
        <p:blipFill>
          <a:blip r:embed="rId3"/>
          <a:stretch>
            <a:fillRect/>
          </a:stretch>
        </p:blipFill>
        <p:spPr>
          <a:xfrm>
            <a:off x="7574166" y="1165416"/>
            <a:ext cx="4657349" cy="4575171"/>
          </a:xfrm>
          <a:prstGeom prst="rect">
            <a:avLst/>
          </a:prstGeom>
        </p:spPr>
      </p:pic>
      <p:sp>
        <p:nvSpPr>
          <p:cNvPr id="4" name="TextBox 17">
            <a:extLst>
              <a:ext uri="{FF2B5EF4-FFF2-40B4-BE49-F238E27FC236}">
                <a16:creationId xmlns:a16="http://schemas.microsoft.com/office/drawing/2014/main" id="{DD345E5E-070A-8DF1-9A87-3759E4CD1097}"/>
              </a:ext>
            </a:extLst>
          </p:cNvPr>
          <p:cNvSpPr txBox="1"/>
          <p:nvPr/>
        </p:nvSpPr>
        <p:spPr>
          <a:xfrm>
            <a:off x="8619376" y="5617476"/>
            <a:ext cx="2632204"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Nova"/>
                <a:ea typeface="+mn-ea"/>
                <a:cs typeface="Calibri"/>
              </a:rPr>
              <a:t>Fused de/compression kernel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857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2D022-C559-A699-9680-668B2A98FA58}"/>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415EDDB8-92C0-D556-0CE8-97B8BBA9640F}"/>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Compression Performance Optimization</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3" name="TextBox 2">
            <a:extLst>
              <a:ext uri="{FF2B5EF4-FFF2-40B4-BE49-F238E27FC236}">
                <a16:creationId xmlns:a16="http://schemas.microsoft.com/office/drawing/2014/main" id="{724CF623-3196-813C-ACBB-D1A0ED3E03EF}"/>
              </a:ext>
            </a:extLst>
          </p:cNvPr>
          <p:cNvSpPr txBox="1"/>
          <p:nvPr/>
        </p:nvSpPr>
        <p:spPr>
          <a:xfrm>
            <a:off x="133964" y="1494716"/>
            <a:ext cx="7638436" cy="1528624"/>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Fused compression kernel launches</a:t>
            </a:r>
          </a:p>
          <a:p>
            <a:pPr marL="800100" lvl="1" indent="-342900">
              <a:spcAft>
                <a:spcPts val="1600"/>
              </a:spcAft>
              <a:buFont typeface="Arial"/>
              <a:buChar char="•"/>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As a result, the performance increases by </a:t>
            </a:r>
            <a:r>
              <a:rPr kumimoji="0" lang="en-US" sz="20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30.3%</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on average. This approach shows more significant improvement when the data chunk size is small.</a:t>
            </a:r>
          </a:p>
        </p:txBody>
      </p:sp>
      <p:cxnSp>
        <p:nvCxnSpPr>
          <p:cNvPr id="2" name="Straight Connector 1">
            <a:extLst>
              <a:ext uri="{FF2B5EF4-FFF2-40B4-BE49-F238E27FC236}">
                <a16:creationId xmlns:a16="http://schemas.microsoft.com/office/drawing/2014/main" id="{AB745765-07A6-646F-E664-81B4747884D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9" name="Picture 8" descr="A diagram of different types of buffers&#10;&#10;Description automatically generated">
            <a:extLst>
              <a:ext uri="{FF2B5EF4-FFF2-40B4-BE49-F238E27FC236}">
                <a16:creationId xmlns:a16="http://schemas.microsoft.com/office/drawing/2014/main" id="{8046A117-4CD0-4D37-7A72-C65B7C98C931}"/>
              </a:ext>
            </a:extLst>
          </p:cNvPr>
          <p:cNvPicPr>
            <a:picLocks noChangeAspect="1"/>
          </p:cNvPicPr>
          <p:nvPr/>
        </p:nvPicPr>
        <p:blipFill>
          <a:blip r:embed="rId3"/>
          <a:stretch>
            <a:fillRect/>
          </a:stretch>
        </p:blipFill>
        <p:spPr>
          <a:xfrm>
            <a:off x="7574166" y="1165416"/>
            <a:ext cx="4657349" cy="4575171"/>
          </a:xfrm>
          <a:prstGeom prst="rect">
            <a:avLst/>
          </a:prstGeom>
        </p:spPr>
      </p:pic>
      <p:sp>
        <p:nvSpPr>
          <p:cNvPr id="4" name="TextBox 17">
            <a:extLst>
              <a:ext uri="{FF2B5EF4-FFF2-40B4-BE49-F238E27FC236}">
                <a16:creationId xmlns:a16="http://schemas.microsoft.com/office/drawing/2014/main" id="{231A0A91-DD6D-855F-9D85-CB1F22BE5D4C}"/>
              </a:ext>
            </a:extLst>
          </p:cNvPr>
          <p:cNvSpPr txBox="1"/>
          <p:nvPr/>
        </p:nvSpPr>
        <p:spPr>
          <a:xfrm>
            <a:off x="8619376" y="5617476"/>
            <a:ext cx="2632204"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Nova"/>
                <a:ea typeface="+mn-ea"/>
                <a:cs typeface="Calibri"/>
              </a:rPr>
              <a:t>Fused de/compression kernel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A graph of different types of graphs&#10;&#10;Description automatically generated with medium confidence">
            <a:extLst>
              <a:ext uri="{FF2B5EF4-FFF2-40B4-BE49-F238E27FC236}">
                <a16:creationId xmlns:a16="http://schemas.microsoft.com/office/drawing/2014/main" id="{6185B3A4-1DF1-0E4C-D82A-1C46172BB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2761" y="3167850"/>
            <a:ext cx="5181470" cy="2554074"/>
          </a:xfrm>
          <a:prstGeom prst="rect">
            <a:avLst/>
          </a:prstGeom>
        </p:spPr>
      </p:pic>
      <p:sp>
        <p:nvSpPr>
          <p:cNvPr id="8" name="TextBox 7">
            <a:extLst>
              <a:ext uri="{FF2B5EF4-FFF2-40B4-BE49-F238E27FC236}">
                <a16:creationId xmlns:a16="http://schemas.microsoft.com/office/drawing/2014/main" id="{D3389534-3339-D6E3-13CF-2896E29AD56B}"/>
              </a:ext>
            </a:extLst>
          </p:cNvPr>
          <p:cNvSpPr txBox="1"/>
          <p:nvPr/>
        </p:nvSpPr>
        <p:spPr>
          <a:xfrm>
            <a:off x="2838058" y="6002726"/>
            <a:ext cx="2230245" cy="246221"/>
          </a:xfrm>
          <a:prstGeom prst="rect">
            <a:avLst/>
          </a:prstGeom>
          <a:noFill/>
        </p:spPr>
        <p:txBody>
          <a:bodyPr wrap="square" rtlCol="0">
            <a:spAutoFit/>
          </a:bodyPr>
          <a:lstStyle/>
          <a:p>
            <a:r>
              <a:rPr lang="en-US" sz="1000" b="1" dirty="0" err="1">
                <a:latin typeface="Arial" panose="020B0604020202020204" pitchFamily="34" charset="0"/>
                <a:cs typeface="Arial" panose="020B0604020202020204" pitchFamily="34" charset="0"/>
              </a:rPr>
              <a:t>Single_comp</a:t>
            </a:r>
            <a:r>
              <a:rPr lang="en-US" sz="1000" b="1" dirty="0">
                <a:latin typeface="Arial" panose="020B0604020202020204" pitchFamily="34" charset="0"/>
                <a:cs typeface="Arial" panose="020B0604020202020204" pitchFamily="34" charset="0"/>
              </a:rPr>
              <a:t> buffer optimization</a:t>
            </a:r>
          </a:p>
        </p:txBody>
      </p:sp>
    </p:spTree>
    <p:extLst>
      <p:ext uri="{BB962C8B-B14F-4D97-AF65-F5344CB8AC3E}">
        <p14:creationId xmlns:p14="http://schemas.microsoft.com/office/powerpoint/2010/main" val="263129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E50E-888D-1B7B-B628-40DC66064667}"/>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22D94E4A-95D9-925A-5356-878FF6585713}"/>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Compression Performance Optimization</a:t>
            </a:r>
            <a:endParaRPr kumimoji="0" lang="en-US" sz="3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a:endParaRPr>
          </a:p>
        </p:txBody>
      </p:sp>
      <p:sp>
        <p:nvSpPr>
          <p:cNvPr id="3" name="TextBox 2">
            <a:extLst>
              <a:ext uri="{FF2B5EF4-FFF2-40B4-BE49-F238E27FC236}">
                <a16:creationId xmlns:a16="http://schemas.microsoft.com/office/drawing/2014/main" id="{6D4F2D21-7265-2B22-C033-C6A5A2263599}"/>
              </a:ext>
            </a:extLst>
          </p:cNvPr>
          <p:cNvSpPr txBox="1"/>
          <p:nvPr/>
        </p:nvSpPr>
        <p:spPr>
          <a:xfrm>
            <a:off x="133964" y="1494717"/>
            <a:ext cx="6124100" cy="5119350"/>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LZ encoder: memory optimization and window size tuning</a:t>
            </a:r>
          </a:p>
          <a:p>
            <a:pPr marL="800100" lvl="1" indent="-342900">
              <a:spcAft>
                <a:spcPts val="1600"/>
              </a:spcAft>
              <a:buFont typeface="Arial" panose="020B0604020202020204" pitchFamily="34" charset="0"/>
              <a:buChar char="•"/>
              <a:defRPr/>
            </a:pPr>
            <a:r>
              <a:rPr kumimoji="0" lang="en-US" sz="2000" b="1" i="0" u="none" strike="noStrike" kern="1200" cap="none" spc="0" normalizeH="0" baseline="0" dirty="0">
                <a:ln>
                  <a:noFill/>
                </a:ln>
                <a:solidFill>
                  <a:prstClr val="black"/>
                </a:solidFill>
                <a:effectLst/>
                <a:uLnTx/>
                <a:uFillTx/>
                <a:latin typeface="Arial" panose="020B0604020202020204" pitchFamily="34" charset="0"/>
                <a:cs typeface="Arial" panose="020B0604020202020204" pitchFamily="34" charset="0"/>
              </a:rPr>
              <a:t>LZ encoder </a:t>
            </a:r>
            <a:r>
              <a:rPr lang="en-US" sz="2000" b="1" dirty="0">
                <a:solidFill>
                  <a:prstClr val="black"/>
                </a:solidFill>
                <a:latin typeface="Arial" panose="020B0604020202020204" pitchFamily="34" charset="0"/>
                <a:cs typeface="Arial" panose="020B0604020202020204" pitchFamily="34" charset="0"/>
              </a:rPr>
              <a:t>only match patterns within a window.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Shared memory is</a:t>
            </a:r>
            <a:r>
              <a:rPr lang="en-US" sz="2000" b="1" dirty="0">
                <a:solidFill>
                  <a:prstClr val="black"/>
                </a:solidFill>
                <a:latin typeface="Arial" panose="020B0604020202020204" pitchFamily="34" charset="0"/>
                <a:cs typeface="Arial" panose="020B0604020202020204" pitchFamily="34" charset="0"/>
              </a:rPr>
              <a:t> used to store data in a window.</a:t>
            </a:r>
          </a:p>
          <a:p>
            <a:pPr marL="800100" lvl="1" indent="-342900">
              <a:spcAft>
                <a:spcPts val="1600"/>
              </a:spcAft>
              <a:buFont typeface="Arial" panose="020B0604020202020204" pitchFamily="34" charset="0"/>
              <a:buChar char="•"/>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Embeddings </a:t>
            </a:r>
            <a:r>
              <a:rPr lang="en-US" sz="2000" b="1" dirty="0">
                <a:solidFill>
                  <a:prstClr val="black"/>
                </a:solidFill>
                <a:latin typeface="Arial" panose="020B0604020202020204" pitchFamily="34" charset="0"/>
                <a:cs typeface="Arial" panose="020B0604020202020204" pitchFamily="34" charset="0"/>
              </a:rPr>
              <a:t>take many bytes</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require larger window size. Shared memory is not big enough</a:t>
            </a:r>
            <a:r>
              <a:rPr kumimoji="0" lang="zh-CN" alt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a:t>
            </a:r>
            <a:r>
              <a:rPr lang="en-US" altLang="zh-CN" sz="2000" b="1" dirty="0">
                <a:solidFill>
                  <a:prstClr val="black"/>
                </a:solidFill>
                <a:latin typeface="Arial" panose="020B0604020202020204" pitchFamily="34" charset="0"/>
                <a:cs typeface="Arial" panose="020B0604020202020204" pitchFamily="34" charset="0"/>
              </a:rPr>
              <a:t>a</a:t>
            </a:r>
            <a:r>
              <a:rPr kumimoji="0" lang="en-US" altLang="zh-CN" sz="2000" b="1"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nd</a:t>
            </a:r>
            <a:r>
              <a:rPr kumimoji="0" lang="en-US" altLang="zh-CN"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it affects the usage of the L1 cache.</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800100" lvl="1" indent="-342900">
              <a:spcAft>
                <a:spcPts val="1600"/>
              </a:spcAft>
              <a:buFont typeface="Arial" panose="020B0604020202020204" pitchFamily="34" charset="0"/>
              <a:buChar char="•"/>
              <a:defRPr/>
            </a:pPr>
            <a:r>
              <a:rPr lang="en-US" sz="2000" b="1" dirty="0">
                <a:solidFill>
                  <a:prstClr val="black"/>
                </a:solidFill>
                <a:latin typeface="Arial" panose="020B0604020202020204" pitchFamily="34" charset="0"/>
                <a:cs typeface="Arial" panose="020B0604020202020204" pitchFamily="34" charset="0"/>
              </a:rPr>
              <a:t>Use </a:t>
            </a:r>
            <a:r>
              <a:rPr lang="en-US" sz="2000" b="1" dirty="0">
                <a:solidFill>
                  <a:srgbClr val="A60F2D"/>
                </a:solidFill>
                <a:latin typeface="Arial" panose="020B0604020202020204" pitchFamily="34" charset="0"/>
                <a:cs typeface="Arial" panose="020B0604020202020204" pitchFamily="34" charset="0"/>
              </a:rPr>
              <a:t>global memory </a:t>
            </a:r>
            <a:r>
              <a:rPr lang="en-US" sz="2000" b="1" dirty="0">
                <a:solidFill>
                  <a:prstClr val="black"/>
                </a:solidFill>
                <a:latin typeface="Arial" panose="020B0604020202020204" pitchFamily="34" charset="0"/>
                <a:cs typeface="Arial" panose="020B0604020202020204" pitchFamily="34" charset="0"/>
              </a:rPr>
              <a:t>to support very large window size.</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lang="en-US" sz="2000" b="1" dirty="0">
              <a:solidFill>
                <a:prstClr val="black"/>
              </a:solidFill>
              <a:latin typeface="Arial" panose="020B060402020202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1600"/>
              </a:spcAft>
              <a:buClrTx/>
              <a:buSzTx/>
              <a:buFont typeface="Arial"/>
              <a:buChar char="•"/>
              <a:tabLst/>
              <a:defRPr/>
            </a:pP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BC192698-36C9-36D5-B919-6B10B1C134F5}"/>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10" name="Picture 9" descr="A white rectangular box with black numbers&#10;&#10;Description automatically generated">
            <a:extLst>
              <a:ext uri="{FF2B5EF4-FFF2-40B4-BE49-F238E27FC236}">
                <a16:creationId xmlns:a16="http://schemas.microsoft.com/office/drawing/2014/main" id="{732A942A-5A54-677F-B652-1E728899A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9584" y="4562456"/>
            <a:ext cx="4241800" cy="1003300"/>
          </a:xfrm>
          <a:prstGeom prst="rect">
            <a:avLst/>
          </a:prstGeom>
        </p:spPr>
      </p:pic>
      <p:pic>
        <p:nvPicPr>
          <p:cNvPr id="12" name="Picture 11" descr="A white paper with black text and numbers&#10;&#10;Description automatically generated">
            <a:extLst>
              <a:ext uri="{FF2B5EF4-FFF2-40B4-BE49-F238E27FC236}">
                <a16:creationId xmlns:a16="http://schemas.microsoft.com/office/drawing/2014/main" id="{D235FD9A-D4C5-E3D6-C1B8-F2E0054B5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900" y="1125863"/>
            <a:ext cx="5245100" cy="2628900"/>
          </a:xfrm>
          <a:prstGeom prst="rect">
            <a:avLst/>
          </a:prstGeom>
        </p:spPr>
      </p:pic>
    </p:spTree>
    <p:extLst>
      <p:ext uri="{BB962C8B-B14F-4D97-AF65-F5344CB8AC3E}">
        <p14:creationId xmlns:p14="http://schemas.microsoft.com/office/powerpoint/2010/main" val="391556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80;p40">
            <a:extLst>
              <a:ext uri="{FF2B5EF4-FFF2-40B4-BE49-F238E27FC236}">
                <a16:creationId xmlns:a16="http://schemas.microsoft.com/office/drawing/2014/main" id="{78A35C03-BE93-BCC4-A896-FAFA9FD1B44C}"/>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Accuracy Evaluation</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2" name="Straight Connector 1">
            <a:extLst>
              <a:ext uri="{FF2B5EF4-FFF2-40B4-BE49-F238E27FC236}">
                <a16:creationId xmlns:a16="http://schemas.microsoft.com/office/drawing/2014/main" id="{F1F9554F-BB70-3B80-A811-F114CA7090DB}"/>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1D783E0-5019-9562-0106-ADC5FA11E5F6}"/>
              </a:ext>
            </a:extLst>
          </p:cNvPr>
          <p:cNvPicPr>
            <a:picLocks noChangeAspect="1"/>
          </p:cNvPicPr>
          <p:nvPr/>
        </p:nvPicPr>
        <p:blipFill>
          <a:blip r:embed="rId3"/>
          <a:stretch>
            <a:fillRect/>
          </a:stretch>
        </p:blipFill>
        <p:spPr>
          <a:xfrm>
            <a:off x="4585447" y="363142"/>
            <a:ext cx="7606553" cy="5845557"/>
          </a:xfrm>
          <a:prstGeom prst="rect">
            <a:avLst/>
          </a:prstGeom>
        </p:spPr>
      </p:pic>
      <p:sp>
        <p:nvSpPr>
          <p:cNvPr id="17" name="TextBox 16">
            <a:extLst>
              <a:ext uri="{FF2B5EF4-FFF2-40B4-BE49-F238E27FC236}">
                <a16:creationId xmlns:a16="http://schemas.microsoft.com/office/drawing/2014/main" id="{3EB807B4-A3BC-3417-B5DE-D68A5BBEB719}"/>
              </a:ext>
            </a:extLst>
          </p:cNvPr>
          <p:cNvSpPr txBox="1"/>
          <p:nvPr/>
        </p:nvSpPr>
        <p:spPr>
          <a:xfrm>
            <a:off x="6422639" y="106708"/>
            <a:ext cx="393216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Arial" panose="020B0604020202020204" pitchFamily="34" charset="0"/>
                <a:cs typeface="Arial" panose="020B0604020202020204" pitchFamily="34" charset="0"/>
              </a:rPr>
              <a:t>Accuracy of original DLRM vs Lossy Compression enabled DLRM</a:t>
            </a:r>
          </a:p>
        </p:txBody>
      </p:sp>
      <p:sp>
        <p:nvSpPr>
          <p:cNvPr id="20" name="TextBox 19">
            <a:extLst>
              <a:ext uri="{FF2B5EF4-FFF2-40B4-BE49-F238E27FC236}">
                <a16:creationId xmlns:a16="http://schemas.microsoft.com/office/drawing/2014/main" id="{D5468E45-2FF7-CE71-9FBC-48B6AAF1D202}"/>
              </a:ext>
            </a:extLst>
          </p:cNvPr>
          <p:cNvSpPr txBox="1"/>
          <p:nvPr/>
        </p:nvSpPr>
        <p:spPr>
          <a:xfrm>
            <a:off x="670560" y="1463039"/>
            <a:ext cx="336355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rial" panose="020B0604020202020204" pitchFamily="34" charset="0"/>
                <a:ea typeface="+mn-lt"/>
                <a:cs typeface="Arial" panose="020B0604020202020204" pitchFamily="34" charset="0"/>
              </a:rPr>
              <a:t>We use Criteo Kaggle and Criteo Terabyte dataset in evaluation. Our evaluation platform is BigRed200. </a:t>
            </a:r>
            <a:r>
              <a:rPr lang="en-US" sz="2000" dirty="0">
                <a:solidFill>
                  <a:srgbClr val="000000"/>
                </a:solidFill>
                <a:effectLst/>
                <a:latin typeface="Arial" panose="020B0604020202020204" pitchFamily="34" charset="0"/>
                <a:cs typeface="Arial" panose="020B0604020202020204" pitchFamily="34" charset="0"/>
              </a:rPr>
              <a:t>8 GPU nodes each is equipped with 4 NVIDIA A100 GPUs.</a:t>
            </a:r>
          </a:p>
          <a:p>
            <a:endParaRPr lang="en-US" sz="2000" dirty="0">
              <a:latin typeface="Arial" panose="020B0604020202020204" pitchFamily="34" charset="0"/>
              <a:ea typeface="+mn-lt"/>
              <a:cs typeface="Arial" panose="020B0604020202020204" pitchFamily="34" charset="0"/>
            </a:endParaRPr>
          </a:p>
          <a:p>
            <a:endParaRPr lang="en-US" sz="2000" dirty="0">
              <a:latin typeface="Arial" panose="020B0604020202020204" pitchFamily="34" charset="0"/>
              <a:ea typeface="+mn-lt"/>
              <a:cs typeface="Arial" panose="020B0604020202020204" pitchFamily="34" charset="0"/>
            </a:endParaRPr>
          </a:p>
          <a:p>
            <a:r>
              <a:rPr lang="en-US" sz="2000" dirty="0">
                <a:latin typeface="Arial" panose="020B0604020202020204" pitchFamily="34" charset="0"/>
                <a:ea typeface="+mn-lt"/>
                <a:cs typeface="Arial" panose="020B0604020202020204" pitchFamily="34" charset="0"/>
              </a:rPr>
              <a:t>On the two datasets we utilized, the average prediction accuracy losses are </a:t>
            </a:r>
            <a:r>
              <a:rPr lang="en-US" sz="2000" b="1" dirty="0">
                <a:solidFill>
                  <a:srgbClr val="A60F2D"/>
                </a:solidFill>
                <a:latin typeface="Arial" panose="020B0604020202020204" pitchFamily="34" charset="0"/>
                <a:ea typeface="+mn-lt"/>
                <a:cs typeface="Arial" panose="020B0604020202020204" pitchFamily="34" charset="0"/>
              </a:rPr>
              <a:t>0.0031%</a:t>
            </a:r>
            <a:r>
              <a:rPr lang="en-US" sz="2000" dirty="0">
                <a:latin typeface="Arial" panose="020B0604020202020204" pitchFamily="34" charset="0"/>
                <a:ea typeface="+mn-lt"/>
                <a:cs typeface="Arial" panose="020B0604020202020204" pitchFamily="34" charset="0"/>
              </a:rPr>
              <a:t> and </a:t>
            </a:r>
            <a:r>
              <a:rPr lang="en-US" sz="2000" b="1" dirty="0">
                <a:solidFill>
                  <a:srgbClr val="A60F2D"/>
                </a:solidFill>
                <a:latin typeface="Arial" panose="020B0604020202020204" pitchFamily="34" charset="0"/>
                <a:ea typeface="+mn-lt"/>
                <a:cs typeface="Arial" panose="020B0604020202020204" pitchFamily="34" charset="0"/>
              </a:rPr>
              <a:t>0.0042%</a:t>
            </a:r>
            <a:r>
              <a:rPr lang="en-US" sz="2000" dirty="0">
                <a:latin typeface="Arial" panose="020B0604020202020204" pitchFamily="34" charset="0"/>
                <a:ea typeface="+mn-lt"/>
                <a:cs typeface="Arial" panose="020B0604020202020204" pitchFamily="34" charset="0"/>
              </a:rPr>
              <a:t>, respectively.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935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A6B82-F800-44F1-B9F4-83AF266A6FB6}"/>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86426589-FAA8-701F-36C1-9DA383780441}"/>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Accuracy Evaluation</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2" name="Straight Connector 1">
            <a:extLst>
              <a:ext uri="{FF2B5EF4-FFF2-40B4-BE49-F238E27FC236}">
                <a16:creationId xmlns:a16="http://schemas.microsoft.com/office/drawing/2014/main" id="{2057E10A-ED77-0585-1F5A-E28093019322}"/>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16" name="Picture 15"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5106018E-25A1-71F6-E18F-ADCB340F36FD}"/>
              </a:ext>
            </a:extLst>
          </p:cNvPr>
          <p:cNvPicPr>
            <a:picLocks noChangeAspect="1"/>
          </p:cNvPicPr>
          <p:nvPr/>
        </p:nvPicPr>
        <p:blipFill>
          <a:blip r:embed="rId3"/>
          <a:stretch>
            <a:fillRect/>
          </a:stretch>
        </p:blipFill>
        <p:spPr>
          <a:xfrm>
            <a:off x="2814691" y="1154135"/>
            <a:ext cx="6127993" cy="4537726"/>
          </a:xfrm>
          <a:prstGeom prst="rect">
            <a:avLst/>
          </a:prstGeom>
        </p:spPr>
      </p:pic>
      <p:sp>
        <p:nvSpPr>
          <p:cNvPr id="19" name="TextBox 18">
            <a:extLst>
              <a:ext uri="{FF2B5EF4-FFF2-40B4-BE49-F238E27FC236}">
                <a16:creationId xmlns:a16="http://schemas.microsoft.com/office/drawing/2014/main" id="{630A3A29-9DC5-6BEB-A579-EF08A712B731}"/>
              </a:ext>
            </a:extLst>
          </p:cNvPr>
          <p:cNvSpPr txBox="1"/>
          <p:nvPr/>
        </p:nvSpPr>
        <p:spPr>
          <a:xfrm>
            <a:off x="4505960" y="5709920"/>
            <a:ext cx="28850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Arial" panose="020B0604020202020204" pitchFamily="34" charset="0"/>
                <a:cs typeface="Arial" panose="020B0604020202020204" pitchFamily="34" charset="0"/>
              </a:rPr>
              <a:t>Accuracy and compression ratio comparison of </a:t>
            </a:r>
            <a:r>
              <a:rPr lang="en-US" sz="1000" b="1" dirty="0">
                <a:solidFill>
                  <a:srgbClr val="A60F2D"/>
                </a:solidFill>
                <a:latin typeface="Arial" panose="020B0604020202020204" pitchFamily="34" charset="0"/>
                <a:cs typeface="Arial" panose="020B0604020202020204" pitchFamily="34" charset="0"/>
              </a:rPr>
              <a:t>table-wise error bound vs global error bound</a:t>
            </a:r>
          </a:p>
        </p:txBody>
      </p:sp>
      <p:sp>
        <p:nvSpPr>
          <p:cNvPr id="20" name="TextBox 19">
            <a:extLst>
              <a:ext uri="{FF2B5EF4-FFF2-40B4-BE49-F238E27FC236}">
                <a16:creationId xmlns:a16="http://schemas.microsoft.com/office/drawing/2014/main" id="{738637C3-3175-7833-902C-86BB1F015DEC}"/>
              </a:ext>
            </a:extLst>
          </p:cNvPr>
          <p:cNvSpPr txBox="1"/>
          <p:nvPr/>
        </p:nvSpPr>
        <p:spPr>
          <a:xfrm>
            <a:off x="9382018" y="4244596"/>
            <a:ext cx="246531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panose="020B0604020202020204" pitchFamily="34" charset="0"/>
                <a:ea typeface="+mn-lt"/>
                <a:cs typeface="Arial" panose="020B0604020202020204" pitchFamily="34" charset="0"/>
              </a:rPr>
              <a:t>With table-wise error bound design, we achieve up to </a:t>
            </a:r>
            <a:r>
              <a:rPr lang="en-US" b="1" dirty="0">
                <a:solidFill>
                  <a:srgbClr val="A60F2D"/>
                </a:solidFill>
                <a:latin typeface="Arial" panose="020B0604020202020204" pitchFamily="34" charset="0"/>
                <a:ea typeface="+mn-lt"/>
                <a:cs typeface="Arial" panose="020B0604020202020204" pitchFamily="34" charset="0"/>
              </a:rPr>
              <a:t>1.21x</a:t>
            </a:r>
            <a:r>
              <a:rPr lang="en-US" dirty="0">
                <a:latin typeface="Arial" panose="020B0604020202020204" pitchFamily="34" charset="0"/>
                <a:ea typeface="+mn-lt"/>
                <a:cs typeface="Arial" panose="020B0604020202020204" pitchFamily="34" charset="0"/>
              </a:rPr>
              <a:t> higher compression ratio.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7823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A5160-115F-9790-0096-D08F5293EA93}"/>
            </a:ext>
          </a:extLst>
        </p:cNvPr>
        <p:cNvGrpSpPr/>
        <p:nvPr/>
      </p:nvGrpSpPr>
      <p:grpSpPr>
        <a:xfrm>
          <a:off x="0" y="0"/>
          <a:ext cx="0" cy="0"/>
          <a:chOff x="0" y="0"/>
          <a:chExt cx="0" cy="0"/>
        </a:xfrm>
      </p:grpSpPr>
      <p:sp>
        <p:nvSpPr>
          <p:cNvPr id="7" name="Google Shape;380;p40">
            <a:extLst>
              <a:ext uri="{FF2B5EF4-FFF2-40B4-BE49-F238E27FC236}">
                <a16:creationId xmlns:a16="http://schemas.microsoft.com/office/drawing/2014/main" id="{D57CF97A-5A9F-A8ED-D880-155E38FE664F}"/>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Accuracy Evaluation</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2" name="Straight Connector 1">
            <a:extLst>
              <a:ext uri="{FF2B5EF4-FFF2-40B4-BE49-F238E27FC236}">
                <a16:creationId xmlns:a16="http://schemas.microsoft.com/office/drawing/2014/main" id="{27B8A3EE-2F8B-AFE1-B348-78F7B710A7F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77AA6D8F-F390-60B8-D7B8-E6477519701A}"/>
              </a:ext>
            </a:extLst>
          </p:cNvPr>
          <p:cNvPicPr>
            <a:picLocks noChangeAspect="1"/>
          </p:cNvPicPr>
          <p:nvPr/>
        </p:nvPicPr>
        <p:blipFill>
          <a:blip r:embed="rId3"/>
          <a:stretch>
            <a:fillRect/>
          </a:stretch>
        </p:blipFill>
        <p:spPr>
          <a:xfrm>
            <a:off x="3127861" y="1146290"/>
            <a:ext cx="5992901" cy="4593922"/>
          </a:xfrm>
          <a:prstGeom prst="rect">
            <a:avLst/>
          </a:prstGeom>
        </p:spPr>
      </p:pic>
      <p:sp>
        <p:nvSpPr>
          <p:cNvPr id="18" name="TextBox 17">
            <a:extLst>
              <a:ext uri="{FF2B5EF4-FFF2-40B4-BE49-F238E27FC236}">
                <a16:creationId xmlns:a16="http://schemas.microsoft.com/office/drawing/2014/main" id="{13D76934-374A-8EE4-A6D2-084E2FE15427}"/>
              </a:ext>
            </a:extLst>
          </p:cNvPr>
          <p:cNvSpPr txBox="1"/>
          <p:nvPr/>
        </p:nvSpPr>
        <p:spPr>
          <a:xfrm>
            <a:off x="4570203" y="5709920"/>
            <a:ext cx="30515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Arial" panose="020B0604020202020204" pitchFamily="34" charset="0"/>
                <a:cs typeface="Arial" panose="020B0604020202020204" pitchFamily="34" charset="0"/>
              </a:rPr>
              <a:t>Accuracy and compression ratio comparison of </a:t>
            </a:r>
            <a:r>
              <a:rPr lang="en-US" sz="1000" b="1" dirty="0">
                <a:solidFill>
                  <a:srgbClr val="A60F2D"/>
                </a:solidFill>
                <a:latin typeface="Arial" panose="020B0604020202020204" pitchFamily="34" charset="0"/>
                <a:cs typeface="Arial" panose="020B0604020202020204" pitchFamily="34" charset="0"/>
              </a:rPr>
              <a:t>decay error bound vs global static error bound</a:t>
            </a:r>
          </a:p>
        </p:txBody>
      </p:sp>
      <p:sp>
        <p:nvSpPr>
          <p:cNvPr id="20" name="TextBox 19">
            <a:extLst>
              <a:ext uri="{FF2B5EF4-FFF2-40B4-BE49-F238E27FC236}">
                <a16:creationId xmlns:a16="http://schemas.microsoft.com/office/drawing/2014/main" id="{4DBCE81F-203F-9691-D00B-5925AE40E20F}"/>
              </a:ext>
            </a:extLst>
          </p:cNvPr>
          <p:cNvSpPr txBox="1"/>
          <p:nvPr/>
        </p:nvSpPr>
        <p:spPr>
          <a:xfrm>
            <a:off x="9114668" y="4240888"/>
            <a:ext cx="270756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panose="020B0604020202020204" pitchFamily="34" charset="0"/>
                <a:ea typeface="+mn-lt"/>
                <a:cs typeface="Arial" panose="020B0604020202020204" pitchFamily="34" charset="0"/>
              </a:rPr>
              <a:t>With error bound decay strategy, we have a furthermore </a:t>
            </a:r>
            <a:r>
              <a:rPr lang="en-US" b="1" dirty="0">
                <a:solidFill>
                  <a:srgbClr val="A60F2D"/>
                </a:solidFill>
                <a:latin typeface="Arial" panose="020B0604020202020204" pitchFamily="34" charset="0"/>
                <a:ea typeface="+mn-lt"/>
                <a:cs typeface="Arial" panose="020B0604020202020204" pitchFamily="34" charset="0"/>
              </a:rPr>
              <a:t>1.09x</a:t>
            </a:r>
            <a:r>
              <a:rPr lang="en-US" dirty="0">
                <a:latin typeface="Arial" panose="020B0604020202020204" pitchFamily="34" charset="0"/>
                <a:ea typeface="+mn-lt"/>
                <a:cs typeface="Arial" panose="020B0604020202020204" pitchFamily="34" charset="0"/>
              </a:rPr>
              <a:t> higher compression ratio.</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6413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B49C0A-A583-B7EE-24A0-2617A1023849}"/>
              </a:ext>
            </a:extLst>
          </p:cNvPr>
          <p:cNvSpPr txBox="1"/>
          <p:nvPr/>
        </p:nvSpPr>
        <p:spPr>
          <a:xfrm>
            <a:off x="8785589" y="54394"/>
            <a:ext cx="3503501" cy="297454"/>
          </a:xfrm>
          <a:prstGeom prst="rect">
            <a:avLst/>
          </a:prstGeom>
          <a:noFill/>
        </p:spPr>
        <p:txBody>
          <a:bodyPr wrap="square" lIns="91440" tIns="45720" rIns="91440" bIns="45720" anchor="t">
            <a:spAutoFit/>
          </a:bodyPr>
          <a:lstStyle/>
          <a:p>
            <a:pPr algn="ctr">
              <a:defRPr/>
            </a:pPr>
            <a:r>
              <a:rPr lang="en-US" sz="1300" dirty="0">
                <a:solidFill>
                  <a:prstClr val="black"/>
                </a:solidFill>
                <a:latin typeface="Calibri" panose="020F0502020204030204"/>
              </a:rPr>
              <a:t>Platform: </a:t>
            </a:r>
            <a:r>
              <a:rPr lang="en-US" sz="1300" dirty="0" err="1">
                <a:solidFill>
                  <a:prstClr val="black"/>
                </a:solidFill>
                <a:latin typeface="Calibri" panose="020F0502020204030204"/>
              </a:rPr>
              <a:t>BigRed</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200: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https://kb.iu.edu/d/brcc</a:t>
            </a:r>
          </a:p>
        </p:txBody>
      </p:sp>
      <p:sp>
        <p:nvSpPr>
          <p:cNvPr id="3" name="Google Shape;380;p40">
            <a:extLst>
              <a:ext uri="{FF2B5EF4-FFF2-40B4-BE49-F238E27FC236}">
                <a16:creationId xmlns:a16="http://schemas.microsoft.com/office/drawing/2014/main" id="{17FC55AA-4DA8-814C-7440-EC34EA38AA5D}"/>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Performance Evaluation</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2" name="Straight Connector 1">
            <a:extLst>
              <a:ext uri="{FF2B5EF4-FFF2-40B4-BE49-F238E27FC236}">
                <a16:creationId xmlns:a16="http://schemas.microsoft.com/office/drawing/2014/main" id="{C79ED7A8-1CAA-D607-E154-B312AAC618E1}"/>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9" name="Picture 8" descr="A table with numbers and letters&#10;&#10;Description automatically generated">
            <a:extLst>
              <a:ext uri="{FF2B5EF4-FFF2-40B4-BE49-F238E27FC236}">
                <a16:creationId xmlns:a16="http://schemas.microsoft.com/office/drawing/2014/main" id="{374CA4F7-2B6D-A45F-8754-851E22667E79}"/>
              </a:ext>
            </a:extLst>
          </p:cNvPr>
          <p:cNvPicPr>
            <a:picLocks noChangeAspect="1"/>
          </p:cNvPicPr>
          <p:nvPr/>
        </p:nvPicPr>
        <p:blipFill>
          <a:blip r:embed="rId4"/>
          <a:stretch>
            <a:fillRect/>
          </a:stretch>
        </p:blipFill>
        <p:spPr>
          <a:xfrm>
            <a:off x="5082988" y="351848"/>
            <a:ext cx="7109012" cy="5322322"/>
          </a:xfrm>
          <a:prstGeom prst="rect">
            <a:avLst/>
          </a:prstGeom>
        </p:spPr>
      </p:pic>
      <p:sp>
        <p:nvSpPr>
          <p:cNvPr id="13" name="TextBox 12">
            <a:extLst>
              <a:ext uri="{FF2B5EF4-FFF2-40B4-BE49-F238E27FC236}">
                <a16:creationId xmlns:a16="http://schemas.microsoft.com/office/drawing/2014/main" id="{23052C6F-E139-8AB4-E5A4-9C9DE2649390}"/>
              </a:ext>
            </a:extLst>
          </p:cNvPr>
          <p:cNvSpPr txBox="1"/>
          <p:nvPr/>
        </p:nvSpPr>
        <p:spPr>
          <a:xfrm>
            <a:off x="6461760" y="5755640"/>
            <a:ext cx="546608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latin typeface="Arial" panose="020B0604020202020204" pitchFamily="34" charset="0"/>
                <a:ea typeface="+mn-lt"/>
                <a:cs typeface="Arial" panose="020B0604020202020204" pitchFamily="34" charset="0"/>
              </a:rPr>
              <a:t>Compression ratio of different compressors on the two datasets (</a:t>
            </a:r>
            <a:r>
              <a:rPr lang="en-US" sz="1000" b="1" dirty="0">
                <a:solidFill>
                  <a:srgbClr val="A60F2D"/>
                </a:solidFill>
                <a:latin typeface="Arial" panose="020B0604020202020204" pitchFamily="34" charset="0"/>
                <a:ea typeface="+mn-lt"/>
                <a:cs typeface="Arial" panose="020B0604020202020204" pitchFamily="34" charset="0"/>
              </a:rPr>
              <a:t>left: Criteo Kaggle, right: Terabytes</a:t>
            </a:r>
            <a:r>
              <a:rPr lang="en-US" sz="1000" dirty="0">
                <a:latin typeface="Arial" panose="020B0604020202020204" pitchFamily="34" charset="0"/>
                <a:ea typeface="+mn-lt"/>
                <a:cs typeface="Arial" panose="020B0604020202020204" pitchFamily="34" charset="0"/>
              </a:rPr>
              <a:t>). Bolded numbers indicate the highest compression ratios among compressors.</a:t>
            </a:r>
            <a:endParaRPr lang="en-US" sz="1000" dirty="0">
              <a:latin typeface="Arial" panose="020B0604020202020204" pitchFamily="34" charset="0"/>
              <a:cs typeface="Arial" panose="020B0604020202020204" pitchFamily="34" charset="0"/>
            </a:endParaRPr>
          </a:p>
          <a:p>
            <a:pPr algn="l"/>
            <a:endParaRPr lang="en-US" sz="1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8D7F991-4758-28E4-D592-B5D32EFD6C1E}"/>
              </a:ext>
            </a:extLst>
          </p:cNvPr>
          <p:cNvSpPr txBox="1"/>
          <p:nvPr/>
        </p:nvSpPr>
        <p:spPr>
          <a:xfrm>
            <a:off x="11251580" y="5244352"/>
            <a:ext cx="789276" cy="374127"/>
          </a:xfrm>
          <a:prstGeom prst="rect">
            <a:avLst/>
          </a:prstGeom>
          <a:noFill/>
          <a:ln w="28575">
            <a:solidFill>
              <a:srgbClr val="A60F2D"/>
            </a:solidFill>
            <a:prstDash val="sysDash"/>
          </a:ln>
        </p:spPr>
        <p:txBody>
          <a:bodyPr wrap="square" rtlCol="0">
            <a:spAutoFit/>
          </a:bodyPr>
          <a:lstStyle/>
          <a:p>
            <a:endParaRPr lang="en-US" dirty="0"/>
          </a:p>
        </p:txBody>
      </p:sp>
      <p:sp>
        <p:nvSpPr>
          <p:cNvPr id="8" name="TextBox 7">
            <a:extLst>
              <a:ext uri="{FF2B5EF4-FFF2-40B4-BE49-F238E27FC236}">
                <a16:creationId xmlns:a16="http://schemas.microsoft.com/office/drawing/2014/main" id="{22EE7AFA-955F-D74D-0711-65C2B820CB58}"/>
              </a:ext>
            </a:extLst>
          </p:cNvPr>
          <p:cNvSpPr txBox="1"/>
          <p:nvPr/>
        </p:nvSpPr>
        <p:spPr>
          <a:xfrm>
            <a:off x="645459" y="1344706"/>
            <a:ext cx="3993776" cy="4093428"/>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Compression ratio</a:t>
            </a:r>
          </a:p>
          <a:p>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cs typeface="Arial" panose="020B0604020202020204" pitchFamily="34" charset="0"/>
              </a:rPr>
              <a:t>Our LZ encoder</a:t>
            </a:r>
          </a:p>
          <a:p>
            <a:pPr marL="742950" lvl="1" indent="-285750">
              <a:buFont typeface="Arial" panose="020B0604020202020204" pitchFamily="34" charset="0"/>
              <a:buChar char="•"/>
            </a:pPr>
            <a:r>
              <a:rPr lang="en-US" sz="2000" b="1" dirty="0">
                <a:latin typeface="Arial" panose="020B0604020202020204" pitchFamily="34" charset="0"/>
                <a:cs typeface="Arial" panose="020B0604020202020204" pitchFamily="34" charset="0"/>
              </a:rPr>
              <a:t>Have</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extremely high compression ratio on some EMB tables.</a:t>
            </a:r>
            <a:br>
              <a:rPr lang="en-US" sz="2000" b="1" dirty="0">
                <a:latin typeface="Arial" panose="020B0604020202020204" pitchFamily="34" charset="0"/>
                <a:cs typeface="Arial" panose="020B0604020202020204" pitchFamily="34" charset="0"/>
              </a:rPr>
            </a:b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cs typeface="Arial" panose="020B0604020202020204" pitchFamily="34" charset="0"/>
              </a:rPr>
              <a:t>Our Huffman encoder</a:t>
            </a:r>
          </a:p>
          <a:p>
            <a:pPr marL="742950" lvl="1" indent="-285750">
              <a:buFont typeface="Arial" panose="020B0604020202020204" pitchFamily="34" charset="0"/>
              <a:buChar char="•"/>
            </a:pPr>
            <a:r>
              <a:rPr lang="en-US" sz="2000" b="1" dirty="0">
                <a:latin typeface="Arial" panose="020B0604020202020204" pitchFamily="34" charset="0"/>
                <a:cs typeface="Arial" panose="020B0604020202020204" pitchFamily="34" charset="0"/>
              </a:rPr>
              <a:t>Stable and high compression ratio.</a:t>
            </a:r>
            <a:r>
              <a:rPr lang="zh-CN" altLang="en-US" sz="2000" b="1" dirty="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latin typeface="Arial" panose="020B0604020202020204" pitchFamily="34" charset="0"/>
                <a:cs typeface="Arial" panose="020B0604020202020204" pitchFamily="34" charset="0"/>
              </a:rPr>
              <a:t>Overall</a:t>
            </a:r>
            <a:r>
              <a:rPr lang="zh-CN" altLang="en-US" sz="2000" b="1" dirty="0">
                <a:latin typeface="Arial" panose="020B0604020202020204" pitchFamily="34" charset="0"/>
                <a:cs typeface="Arial" panose="020B0604020202020204" pitchFamily="34" charset="0"/>
              </a:rPr>
              <a:t> </a:t>
            </a:r>
            <a:r>
              <a:rPr lang="en-US" altLang="zh-CN" sz="2000" b="1" dirty="0">
                <a:latin typeface="Arial" panose="020B0604020202020204" pitchFamily="34" charset="0"/>
                <a:cs typeface="Arial" panose="020B0604020202020204" pitchFamily="34" charset="0"/>
              </a:rPr>
              <a:t>highest compression ratio at </a:t>
            </a:r>
            <a:r>
              <a:rPr lang="en-US" altLang="zh-CN" sz="2000" b="1" dirty="0">
                <a:solidFill>
                  <a:srgbClr val="A60F2D"/>
                </a:solidFill>
                <a:latin typeface="Arial" panose="020B0604020202020204" pitchFamily="34" charset="0"/>
                <a:cs typeface="Arial" panose="020B0604020202020204" pitchFamily="34" charset="0"/>
              </a:rPr>
              <a:t>11.19x</a:t>
            </a:r>
            <a:r>
              <a:rPr lang="en-US" altLang="zh-CN" sz="2000" b="1" dirty="0">
                <a:latin typeface="Arial" panose="020B0604020202020204" pitchFamily="34" charset="0"/>
                <a:cs typeface="Arial" panose="020B0604020202020204" pitchFamily="34" charset="0"/>
              </a:rPr>
              <a:t> and 19.89x</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1972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C8F39-A299-73CB-7CCA-AFFEC8799CCE}"/>
            </a:ext>
          </a:extLst>
        </p:cNvPr>
        <p:cNvGrpSpPr/>
        <p:nvPr/>
      </p:nvGrpSpPr>
      <p:grpSpPr>
        <a:xfrm>
          <a:off x="0" y="0"/>
          <a:ext cx="0" cy="0"/>
          <a:chOff x="0" y="0"/>
          <a:chExt cx="0" cy="0"/>
        </a:xfrm>
      </p:grpSpPr>
      <p:sp>
        <p:nvSpPr>
          <p:cNvPr id="10" name="Google Shape;380;p40">
            <a:extLst>
              <a:ext uri="{FF2B5EF4-FFF2-40B4-BE49-F238E27FC236}">
                <a16:creationId xmlns:a16="http://schemas.microsoft.com/office/drawing/2014/main" id="{E589F3ED-BDED-2AB6-EC50-AA473A14B01A}"/>
              </a:ext>
            </a:extLst>
          </p:cNvPr>
          <p:cNvSpPr txBox="1"/>
          <p:nvPr/>
        </p:nvSpPr>
        <p:spPr>
          <a:xfrm>
            <a:off x="505796" y="571906"/>
            <a:ext cx="1028412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Bottleneck of DLRM</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3" name="Straight Connector 2">
            <a:extLst>
              <a:ext uri="{FF2B5EF4-FFF2-40B4-BE49-F238E27FC236}">
                <a16:creationId xmlns:a16="http://schemas.microsoft.com/office/drawing/2014/main" id="{CB4D8B73-BC01-121D-42E5-3091F140BFF2}"/>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2" name="Picture 1" descr="A diagram of a computer hardware system&#10;&#10;Description automatically generated">
            <a:extLst>
              <a:ext uri="{FF2B5EF4-FFF2-40B4-BE49-F238E27FC236}">
                <a16:creationId xmlns:a16="http://schemas.microsoft.com/office/drawing/2014/main" id="{25870502-4A2F-6F7C-CCC9-41EFF12A4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52" y="2393250"/>
            <a:ext cx="5793609" cy="3605935"/>
          </a:xfrm>
          <a:prstGeom prst="rect">
            <a:avLst/>
          </a:prstGeom>
        </p:spPr>
      </p:pic>
      <p:sp>
        <p:nvSpPr>
          <p:cNvPr id="11" name="Content Placeholder 3">
            <a:extLst>
              <a:ext uri="{FF2B5EF4-FFF2-40B4-BE49-F238E27FC236}">
                <a16:creationId xmlns:a16="http://schemas.microsoft.com/office/drawing/2014/main" id="{B419A8B1-461C-BA6C-5C98-395A1848EF5C}"/>
              </a:ext>
            </a:extLst>
          </p:cNvPr>
          <p:cNvSpPr txBox="1">
            <a:spLocks/>
          </p:cNvSpPr>
          <p:nvPr/>
        </p:nvSpPr>
        <p:spPr>
          <a:xfrm>
            <a:off x="0" y="1311275"/>
            <a:ext cx="11980985" cy="4686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1600"/>
              </a:spcAft>
              <a:defRPr/>
            </a:pPr>
            <a:r>
              <a:rPr lang="en-US" sz="2400" dirty="0">
                <a:solidFill>
                  <a:schemeClr val="tx1">
                    <a:lumMod val="95000"/>
                    <a:lumOff val="5000"/>
                  </a:schemeClr>
                </a:solidFill>
                <a:latin typeface="Arial" panose="020B0604020202020204" pitchFamily="34" charset="0"/>
                <a:cs typeface="Arial" panose="020B0604020202020204" pitchFamily="34" charset="0"/>
              </a:rPr>
              <a:t>Due to </a:t>
            </a:r>
            <a:r>
              <a:rPr lang="en-US" sz="2400" b="1" dirty="0">
                <a:solidFill>
                  <a:srgbClr val="A60F2D"/>
                </a:solidFill>
                <a:latin typeface="Arial" panose="020B0604020202020204" pitchFamily="34" charset="0"/>
                <a:cs typeface="Arial" panose="020B0604020202020204" pitchFamily="34" charset="0"/>
              </a:rPr>
              <a:t>large model / embedding (EMB) tables</a:t>
            </a:r>
            <a:r>
              <a:rPr lang="en-US" sz="2400" dirty="0">
                <a:latin typeface="Arial" panose="020B0604020202020204" pitchFamily="34" charset="0"/>
                <a:cs typeface="Arial" panose="020B0604020202020204" pitchFamily="34" charset="0"/>
              </a:rPr>
              <a:t> </a:t>
            </a:r>
            <a:r>
              <a:rPr lang="en-US" sz="2400" dirty="0">
                <a:solidFill>
                  <a:schemeClr val="tx1">
                    <a:lumMod val="95000"/>
                    <a:lumOff val="5000"/>
                  </a:schemeClr>
                </a:solidFill>
                <a:latin typeface="Arial" panose="020B0604020202020204" pitchFamily="34" charset="0"/>
                <a:cs typeface="Arial" panose="020B0604020202020204" pitchFamily="34" charset="0"/>
              </a:rPr>
              <a:t>(cannot be stored on a single device),</a:t>
            </a:r>
            <a:r>
              <a:rPr lang="en-US" sz="2400" b="1" dirty="0">
                <a:solidFill>
                  <a:schemeClr val="tx1">
                    <a:lumMod val="95000"/>
                    <a:lumOff val="5000"/>
                  </a:schemeClr>
                </a:solidFill>
                <a:latin typeface="Arial" panose="020B0604020202020204" pitchFamily="34" charset="0"/>
                <a:cs typeface="Arial" panose="020B0604020202020204" pitchFamily="34" charset="0"/>
              </a:rPr>
              <a:t> </a:t>
            </a:r>
            <a:r>
              <a:rPr lang="en-US" sz="2400" dirty="0">
                <a:solidFill>
                  <a:schemeClr val="tx1">
                    <a:lumMod val="95000"/>
                    <a:lumOff val="5000"/>
                  </a:schemeClr>
                </a:solidFill>
                <a:latin typeface="Arial" panose="020B0604020202020204" pitchFamily="34" charset="0"/>
                <a:cs typeface="Arial" panose="020B0604020202020204" pitchFamily="34" charset="0"/>
              </a:rPr>
              <a:t>DLRM adopts model parallelism. It comes with </a:t>
            </a:r>
            <a:r>
              <a:rPr lang="en-US" sz="2400" b="1" dirty="0">
                <a:solidFill>
                  <a:srgbClr val="A60F2D"/>
                </a:solidFill>
                <a:latin typeface="Arial" panose="020B0604020202020204" pitchFamily="34" charset="0"/>
                <a:cs typeface="Arial" panose="020B0604020202020204" pitchFamily="34" charset="0"/>
              </a:rPr>
              <a:t>all-to-all communication</a:t>
            </a:r>
            <a:r>
              <a:rPr lang="en-US" sz="2400" b="1" dirty="0">
                <a:solidFill>
                  <a:schemeClr val="tx1">
                    <a:lumMod val="95000"/>
                    <a:lumOff val="5000"/>
                  </a:schemeClr>
                </a:solidFill>
                <a:latin typeface="Arial" panose="020B0604020202020204" pitchFamily="34" charset="0"/>
                <a:cs typeface="Arial" panose="020B0604020202020204" pitchFamily="34" charset="0"/>
              </a:rPr>
              <a:t> </a:t>
            </a:r>
            <a:r>
              <a:rPr lang="en-US" sz="2400" dirty="0">
                <a:solidFill>
                  <a:schemeClr val="tx1">
                    <a:lumMod val="95000"/>
                    <a:lumOff val="5000"/>
                  </a:schemeClr>
                </a:solidFill>
                <a:latin typeface="Arial" panose="020B0604020202020204" pitchFamily="34" charset="0"/>
                <a:cs typeface="Arial" panose="020B0604020202020204" pitchFamily="34" charset="0"/>
              </a:rPr>
              <a:t>in forward and backward process of Interaction.</a:t>
            </a:r>
          </a:p>
          <a:p>
            <a:pPr marL="380990" indent="-380990">
              <a:spcAft>
                <a:spcPts val="1600"/>
              </a:spcAft>
            </a:pPr>
            <a:endParaRPr lang="en-US" sz="2400" dirty="0">
              <a:latin typeface="Arial" panose="020B0604020202020204" pitchFamily="34" charset="0"/>
              <a:cs typeface="Arial" panose="020B0604020202020204" pitchFamily="34" charset="0"/>
            </a:endParaRPr>
          </a:p>
        </p:txBody>
      </p:sp>
      <p:pic>
        <p:nvPicPr>
          <p:cNvPr id="2050" name="Picture 2" descr="图 2">
            <a:extLst>
              <a:ext uri="{FF2B5EF4-FFF2-40B4-BE49-F238E27FC236}">
                <a16:creationId xmlns:a16="http://schemas.microsoft.com/office/drawing/2014/main" id="{939D0B24-0EAF-FB1E-08CA-D45D4A6DA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312" y="2907927"/>
            <a:ext cx="5970088" cy="309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312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4A752-308E-07E7-C067-8C7570EF77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C41EDCD-5B18-3DA4-F584-9C36D6791CCC}"/>
              </a:ext>
            </a:extLst>
          </p:cNvPr>
          <p:cNvSpPr txBox="1"/>
          <p:nvPr/>
        </p:nvSpPr>
        <p:spPr>
          <a:xfrm>
            <a:off x="8785589" y="54394"/>
            <a:ext cx="3503501" cy="297454"/>
          </a:xfrm>
          <a:prstGeom prst="rect">
            <a:avLst/>
          </a:prstGeom>
          <a:noFill/>
        </p:spPr>
        <p:txBody>
          <a:bodyPr wrap="square" lIns="91440" tIns="45720" rIns="91440" bIns="45720" anchor="t">
            <a:spAutoFit/>
          </a:bodyPr>
          <a:lstStyle/>
          <a:p>
            <a:pPr algn="ctr">
              <a:defRPr/>
            </a:pPr>
            <a:r>
              <a:rPr lang="en-US" sz="1300" dirty="0">
                <a:solidFill>
                  <a:prstClr val="black"/>
                </a:solidFill>
                <a:latin typeface="Calibri" panose="020F0502020204030204"/>
              </a:rPr>
              <a:t>Platform: </a:t>
            </a:r>
            <a:r>
              <a:rPr lang="en-US" sz="1300" dirty="0" err="1">
                <a:solidFill>
                  <a:prstClr val="black"/>
                </a:solidFill>
                <a:latin typeface="Calibri" panose="020F0502020204030204"/>
              </a:rPr>
              <a:t>BigRed</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 200: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https://kb.iu.edu/d/brcc</a:t>
            </a:r>
          </a:p>
        </p:txBody>
      </p:sp>
      <p:sp>
        <p:nvSpPr>
          <p:cNvPr id="3" name="Google Shape;380;p40">
            <a:extLst>
              <a:ext uri="{FF2B5EF4-FFF2-40B4-BE49-F238E27FC236}">
                <a16:creationId xmlns:a16="http://schemas.microsoft.com/office/drawing/2014/main" id="{597FF8C8-0FB4-4283-6362-BCA2FB25F018}"/>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Performance Evaluation</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2" name="Straight Connector 1">
            <a:extLst>
              <a:ext uri="{FF2B5EF4-FFF2-40B4-BE49-F238E27FC236}">
                <a16:creationId xmlns:a16="http://schemas.microsoft.com/office/drawing/2014/main" id="{33F76AE6-2619-456F-661D-7C80C864AF9E}"/>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pic>
        <p:nvPicPr>
          <p:cNvPr id="10" name="Picture 9" descr="A graph of different types of compression ratio&#10;&#10;Description automatically generated">
            <a:extLst>
              <a:ext uri="{FF2B5EF4-FFF2-40B4-BE49-F238E27FC236}">
                <a16:creationId xmlns:a16="http://schemas.microsoft.com/office/drawing/2014/main" id="{08CA1C96-98B9-F50C-C72B-1CAB37B6B2D6}"/>
              </a:ext>
            </a:extLst>
          </p:cNvPr>
          <p:cNvPicPr>
            <a:picLocks noChangeAspect="1"/>
          </p:cNvPicPr>
          <p:nvPr/>
        </p:nvPicPr>
        <p:blipFill>
          <a:blip r:embed="rId4"/>
          <a:stretch>
            <a:fillRect/>
          </a:stretch>
        </p:blipFill>
        <p:spPr>
          <a:xfrm>
            <a:off x="0" y="1619955"/>
            <a:ext cx="6540389" cy="2105551"/>
          </a:xfrm>
          <a:prstGeom prst="rect">
            <a:avLst/>
          </a:prstGeom>
        </p:spPr>
      </p:pic>
      <p:sp>
        <p:nvSpPr>
          <p:cNvPr id="11" name="TextBox 10">
            <a:extLst>
              <a:ext uri="{FF2B5EF4-FFF2-40B4-BE49-F238E27FC236}">
                <a16:creationId xmlns:a16="http://schemas.microsoft.com/office/drawing/2014/main" id="{165F10EE-AE5B-A8E8-6FDE-98C1642C4B01}"/>
              </a:ext>
            </a:extLst>
          </p:cNvPr>
          <p:cNvSpPr txBox="1"/>
          <p:nvPr/>
        </p:nvSpPr>
        <p:spPr>
          <a:xfrm>
            <a:off x="794461" y="4082967"/>
            <a:ext cx="5157315"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rial" panose="020B0604020202020204" pitchFamily="34" charset="0"/>
                <a:ea typeface="+mn-lt"/>
                <a:cs typeface="Arial" panose="020B0604020202020204" pitchFamily="34" charset="0"/>
              </a:rPr>
              <a:t>Compression ratio, throughput, and communication speedup of different compression methods on different datasets. Batch size = 128 (Kaggle), 2048 (Terabytes).</a:t>
            </a:r>
            <a:endParaRPr lang="en-US" sz="2000" dirty="0">
              <a:latin typeface="Arial" panose="020B0604020202020204" pitchFamily="34" charset="0"/>
              <a:cs typeface="Arial" panose="020B0604020202020204" pitchFamily="34" charset="0"/>
            </a:endParaRPr>
          </a:p>
          <a:p>
            <a:pPr algn="l"/>
            <a:endParaRPr lang="en-US" sz="10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83FAC0B-21B1-6D27-FF36-DCE5A67F4DED}"/>
              </a:ext>
            </a:extLst>
          </p:cNvPr>
          <p:cNvSpPr txBox="1"/>
          <p:nvPr/>
        </p:nvSpPr>
        <p:spPr>
          <a:xfrm>
            <a:off x="7009214" y="4313800"/>
            <a:ext cx="480568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rial" panose="020B0604020202020204" pitchFamily="34" charset="0"/>
                <a:ea typeface="+mn-lt"/>
                <a:cs typeface="Arial" panose="020B0604020202020204" pitchFamily="34" charset="0"/>
              </a:rPr>
              <a:t>Breakdown of optimized end-to-end DLRM training time on different DLRM datasets </a:t>
            </a:r>
            <a:r>
              <a:rPr lang="en-US" sz="2000" b="1" dirty="0">
                <a:solidFill>
                  <a:srgbClr val="A60F2D"/>
                </a:solidFill>
                <a:latin typeface="Arial" panose="020B0604020202020204" pitchFamily="34" charset="0"/>
                <a:ea typeface="+mn-lt"/>
                <a:cs typeface="Arial" panose="020B0604020202020204" pitchFamily="34" charset="0"/>
              </a:rPr>
              <a:t>1.30x</a:t>
            </a:r>
            <a:r>
              <a:rPr lang="en-US" sz="2000" dirty="0">
                <a:latin typeface="Arial" panose="020B0604020202020204" pitchFamily="34" charset="0"/>
                <a:ea typeface="+mn-lt"/>
                <a:cs typeface="Arial" panose="020B0604020202020204" pitchFamily="34" charset="0"/>
              </a:rPr>
              <a:t> and </a:t>
            </a:r>
            <a:r>
              <a:rPr lang="en-US" sz="2000" b="1" dirty="0">
                <a:solidFill>
                  <a:srgbClr val="A60F2D"/>
                </a:solidFill>
                <a:latin typeface="Arial" panose="020B0604020202020204" pitchFamily="34" charset="0"/>
                <a:ea typeface="+mn-lt"/>
                <a:cs typeface="Arial" panose="020B0604020202020204" pitchFamily="34" charset="0"/>
              </a:rPr>
              <a:t>1.38x</a:t>
            </a:r>
            <a:r>
              <a:rPr lang="en-US" sz="2000" dirty="0">
                <a:latin typeface="Arial" panose="020B0604020202020204" pitchFamily="34" charset="0"/>
                <a:ea typeface="+mn-lt"/>
                <a:cs typeface="Arial" panose="020B0604020202020204" pitchFamily="34" charset="0"/>
              </a:rPr>
              <a:t> for two datasets.</a:t>
            </a:r>
            <a:endParaRPr lang="en-US" sz="2000"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4269A355-6759-4147-AA1D-9E000E0F2043}"/>
              </a:ext>
            </a:extLst>
          </p:cNvPr>
          <p:cNvGrpSpPr/>
          <p:nvPr/>
        </p:nvGrpSpPr>
        <p:grpSpPr>
          <a:xfrm>
            <a:off x="6689174" y="1703940"/>
            <a:ext cx="5502826" cy="2379023"/>
            <a:chOff x="375862" y="1125863"/>
            <a:chExt cx="5502826" cy="2021569"/>
          </a:xfrm>
        </p:grpSpPr>
        <p:pic>
          <p:nvPicPr>
            <p:cNvPr id="14" name="Picture 13" descr="A graph of different types of data&#10;&#10;Description automatically generated">
              <a:extLst>
                <a:ext uri="{FF2B5EF4-FFF2-40B4-BE49-F238E27FC236}">
                  <a16:creationId xmlns:a16="http://schemas.microsoft.com/office/drawing/2014/main" id="{034B413E-B245-89F8-EC73-79A52599EF3D}"/>
                </a:ext>
              </a:extLst>
            </p:cNvPr>
            <p:cNvPicPr>
              <a:picLocks noChangeAspect="1"/>
            </p:cNvPicPr>
            <p:nvPr/>
          </p:nvPicPr>
          <p:blipFill>
            <a:blip r:embed="rId5"/>
            <a:stretch>
              <a:fillRect/>
            </a:stretch>
          </p:blipFill>
          <p:spPr>
            <a:xfrm>
              <a:off x="375862" y="1125863"/>
              <a:ext cx="5445760" cy="2011356"/>
            </a:xfrm>
            <a:prstGeom prst="rect">
              <a:avLst/>
            </a:prstGeom>
          </p:spPr>
        </p:pic>
        <p:sp>
          <p:nvSpPr>
            <p:cNvPr id="4" name="Rectangle 3">
              <a:extLst>
                <a:ext uri="{FF2B5EF4-FFF2-40B4-BE49-F238E27FC236}">
                  <a16:creationId xmlns:a16="http://schemas.microsoft.com/office/drawing/2014/main" id="{3D8C83E7-882A-17CD-78D4-E669ED099E46}"/>
                </a:ext>
              </a:extLst>
            </p:cNvPr>
            <p:cNvSpPr/>
            <p:nvPr/>
          </p:nvSpPr>
          <p:spPr>
            <a:xfrm>
              <a:off x="4157524" y="2663270"/>
              <a:ext cx="1721164" cy="4841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0947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0;p40">
            <a:extLst>
              <a:ext uri="{FF2B5EF4-FFF2-40B4-BE49-F238E27FC236}">
                <a16:creationId xmlns:a16="http://schemas.microsoft.com/office/drawing/2014/main" id="{8157E5B2-4B61-63D3-8620-DC8B9D36091E}"/>
              </a:ext>
            </a:extLst>
          </p:cNvPr>
          <p:cNvSpPr txBox="1"/>
          <p:nvPr/>
        </p:nvSpPr>
        <p:spPr>
          <a:xfrm>
            <a:off x="505796" y="571906"/>
            <a:ext cx="1074578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Conclusion</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3" name="Straight Connector 2">
            <a:extLst>
              <a:ext uri="{FF2B5EF4-FFF2-40B4-BE49-F238E27FC236}">
                <a16:creationId xmlns:a16="http://schemas.microsoft.com/office/drawing/2014/main" id="{58DB4375-7729-B932-FDD1-E7E68B835E24}"/>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396F05B-7692-520D-85C1-4FA845DC8809}"/>
              </a:ext>
            </a:extLst>
          </p:cNvPr>
          <p:cNvSpPr txBox="1"/>
          <p:nvPr/>
        </p:nvSpPr>
        <p:spPr>
          <a:xfrm>
            <a:off x="726141" y="1843950"/>
            <a:ext cx="10838329" cy="317009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sym typeface="Wingdings" pitchFamily="2" charset="2"/>
              </a:rPr>
              <a:t>To accelerate the communication in DLRM training, we propose three designs.</a:t>
            </a:r>
          </a:p>
          <a:p>
            <a:endParaRPr lang="en-US" sz="2000" b="1" dirty="0">
              <a:latin typeface="Arial" panose="020B0604020202020204" pitchFamily="34" charset="0"/>
              <a:cs typeface="Arial" panose="020B0604020202020204" pitchFamily="34" charset="0"/>
              <a:sym typeface="Wingdings" pitchFamily="2" charset="2"/>
            </a:endParaRPr>
          </a:p>
          <a:p>
            <a:pPr marL="342900" indent="-342900">
              <a:buFont typeface="Arial" panose="020B0604020202020204" pitchFamily="34" charset="0"/>
              <a:buChar char="•"/>
            </a:pPr>
            <a:r>
              <a:rPr lang="en-US" sz="2000" b="1" dirty="0">
                <a:latin typeface="Arial" panose="020B0604020202020204" pitchFamily="34" charset="0"/>
                <a:cs typeface="Arial" panose="020B0604020202020204" pitchFamily="34" charset="0"/>
                <a:sym typeface="Wingdings" pitchFamily="2" charset="2"/>
              </a:rPr>
              <a:t>1. </a:t>
            </a:r>
            <a:r>
              <a:rPr lang="en-US" sz="2000" b="1" dirty="0">
                <a:latin typeface="Arial" panose="020B0604020202020204" pitchFamily="34" charset="0"/>
                <a:cs typeface="Arial" panose="020B0604020202020204" pitchFamily="34" charset="0"/>
              </a:rPr>
              <a:t>Adaptive error bound adjustment</a:t>
            </a:r>
          </a:p>
          <a:p>
            <a:pPr marL="342900" indent="-342900">
              <a:buFont typeface="Arial" panose="020B0604020202020204" pitchFamily="34" charset="0"/>
              <a:buChar char="•"/>
            </a:pPr>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latin typeface="Arial" panose="020B0604020202020204" pitchFamily="34" charset="0"/>
                <a:cs typeface="Arial" panose="020B0604020202020204" pitchFamily="34" charset="0"/>
                <a:sym typeface="Wingdings" pitchFamily="2" charset="2"/>
              </a:rPr>
              <a:t>2.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New lossy compression pipeline for Embeddings</a:t>
            </a:r>
          </a:p>
          <a:p>
            <a:pPr marL="342900" indent="-342900">
              <a:buFont typeface="Arial" panose="020B0604020202020204" pitchFamily="34" charset="0"/>
              <a:buChar char="•"/>
            </a:pPr>
            <a:endParaRPr lang="en-US" altLang="zh-CN" sz="2000" b="1" dirty="0">
              <a:latin typeface="Arial" panose="020B0604020202020204" pitchFamily="34" charset="0"/>
              <a:cs typeface="Arial" panose="020B0604020202020204" pitchFamily="34" charset="0"/>
              <a:sym typeface="Wingdings" pitchFamily="2" charset="2"/>
            </a:endParaRPr>
          </a:p>
          <a:p>
            <a:pPr marL="342900" indent="-342900">
              <a:buFont typeface="Arial" panose="020B0604020202020204" pitchFamily="34" charset="0"/>
              <a:buChar char="•"/>
            </a:pPr>
            <a:r>
              <a:rPr lang="en-US" altLang="zh-CN" sz="2000" b="1" dirty="0">
                <a:latin typeface="Arial" panose="020B0604020202020204" pitchFamily="34" charset="0"/>
                <a:cs typeface="Arial" panose="020B0604020202020204" pitchFamily="34" charset="0"/>
                <a:sym typeface="Wingdings" pitchFamily="2" charset="2"/>
              </a:rPr>
              <a:t>3. </a:t>
            </a:r>
            <a:r>
              <a:rPr kumimoji="0"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GPU compression performance optimization</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We achieve up to </a:t>
            </a:r>
            <a:r>
              <a:rPr lang="en-US" sz="2000" b="1" dirty="0">
                <a:solidFill>
                  <a:srgbClr val="A60F2D"/>
                </a:solidFill>
                <a:latin typeface="Arial" panose="020B0604020202020204" pitchFamily="34" charset="0"/>
                <a:cs typeface="Arial" panose="020B0604020202020204" pitchFamily="34" charset="0"/>
              </a:rPr>
              <a:t>1.38x</a:t>
            </a:r>
            <a:r>
              <a:rPr lang="en-US" sz="2000" b="1" dirty="0">
                <a:latin typeface="Arial" panose="020B0604020202020204" pitchFamily="34" charset="0"/>
                <a:cs typeface="Arial" panose="020B0604020202020204" pitchFamily="34" charset="0"/>
              </a:rPr>
              <a:t> speedup in end-to-end training and 8.6x speedup in </a:t>
            </a:r>
            <a:r>
              <a:rPr lang="en-US" sz="2000" b="1" dirty="0" err="1">
                <a:latin typeface="Arial" panose="020B0604020202020204" pitchFamily="34" charset="0"/>
                <a:cs typeface="Arial" panose="020B0604020202020204" pitchFamily="34" charset="0"/>
              </a:rPr>
              <a:t>Alltoall</a:t>
            </a:r>
            <a:r>
              <a:rPr lang="en-US" sz="2000" b="1" dirty="0">
                <a:latin typeface="Arial" panose="020B0604020202020204" pitchFamily="34" charset="0"/>
                <a:cs typeface="Arial" panose="020B0604020202020204" pitchFamily="34" charset="0"/>
              </a:rPr>
              <a:t> communication with nearly no accuracy loss.</a:t>
            </a:r>
          </a:p>
        </p:txBody>
      </p:sp>
    </p:spTree>
    <p:extLst>
      <p:ext uri="{BB962C8B-B14F-4D97-AF65-F5344CB8AC3E}">
        <p14:creationId xmlns:p14="http://schemas.microsoft.com/office/powerpoint/2010/main" val="108632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2AC4C7-111A-F143-2777-51144AF148F7}"/>
              </a:ext>
            </a:extLst>
          </p:cNvPr>
          <p:cNvSpPr txBox="1"/>
          <p:nvPr/>
        </p:nvSpPr>
        <p:spPr>
          <a:xfrm>
            <a:off x="1847554" y="2420471"/>
            <a:ext cx="4633927" cy="1631216"/>
          </a:xfrm>
          <a:prstGeom prst="rect">
            <a:avLst/>
          </a:prstGeom>
          <a:noFill/>
        </p:spPr>
        <p:txBody>
          <a:bodyPr wrap="square" rtlCol="0">
            <a:spAutoFit/>
          </a:bodyPr>
          <a:lstStyle/>
          <a:p>
            <a:r>
              <a:rPr lang="en-US" sz="6000" b="1" dirty="0">
                <a:latin typeface="Arial" panose="020B0604020202020204" pitchFamily="34" charset="0"/>
                <a:cs typeface="Arial" panose="020B0604020202020204" pitchFamily="34" charset="0"/>
              </a:rPr>
              <a:t>Thank you!</a:t>
            </a:r>
          </a:p>
          <a:p>
            <a:r>
              <a:rPr lang="en-US" sz="4000" b="1" dirty="0">
                <a:latin typeface="Arial" panose="020B0604020202020204" pitchFamily="34" charset="0"/>
                <a:cs typeface="Arial" panose="020B0604020202020204" pitchFamily="34" charset="0"/>
              </a:rPr>
              <a:t>Questions?</a:t>
            </a:r>
          </a:p>
        </p:txBody>
      </p:sp>
      <p:grpSp>
        <p:nvGrpSpPr>
          <p:cNvPr id="3" name="Group 2">
            <a:extLst>
              <a:ext uri="{FF2B5EF4-FFF2-40B4-BE49-F238E27FC236}">
                <a16:creationId xmlns:a16="http://schemas.microsoft.com/office/drawing/2014/main" id="{C64F4187-341C-23A8-7961-D94C44E1F99D}"/>
              </a:ext>
            </a:extLst>
          </p:cNvPr>
          <p:cNvGrpSpPr/>
          <p:nvPr/>
        </p:nvGrpSpPr>
        <p:grpSpPr>
          <a:xfrm>
            <a:off x="7272371" y="0"/>
            <a:ext cx="4788893" cy="2420471"/>
            <a:chOff x="9257927" y="-153130"/>
            <a:chExt cx="2762996" cy="1396513"/>
          </a:xfrm>
        </p:grpSpPr>
        <p:pic>
          <p:nvPicPr>
            <p:cNvPr id="4" name="Picture 4" descr="Metavisual: How Facebook's 'Meta' logo points to the brand's ...">
              <a:extLst>
                <a:ext uri="{FF2B5EF4-FFF2-40B4-BE49-F238E27FC236}">
                  <a16:creationId xmlns:a16="http://schemas.microsoft.com/office/drawing/2014/main" id="{1103AA61-D15B-A4E5-3107-C87C68FB6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0753" y="0"/>
              <a:ext cx="1290170" cy="1090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Logo and Marks: Design: IU Brand: Indiana University">
              <a:extLst>
                <a:ext uri="{FF2B5EF4-FFF2-40B4-BE49-F238E27FC236}">
                  <a16:creationId xmlns:a16="http://schemas.microsoft.com/office/drawing/2014/main" id="{1F82486B-CA4A-301E-FC7C-3D81109E8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7927" y="-153130"/>
              <a:ext cx="1472826" cy="139651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C1549343-5870-424D-DC60-46047291B2E4}"/>
              </a:ext>
            </a:extLst>
          </p:cNvPr>
          <p:cNvSpPr txBox="1"/>
          <p:nvPr/>
        </p:nvSpPr>
        <p:spPr>
          <a:xfrm>
            <a:off x="6426388" y="5762747"/>
            <a:ext cx="5634876"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Link: https://</a:t>
            </a:r>
            <a:r>
              <a:rPr lang="en-US" dirty="0" err="1">
                <a:latin typeface="Arial" panose="020B0604020202020204" pitchFamily="34" charset="0"/>
                <a:cs typeface="Arial" panose="020B0604020202020204" pitchFamily="34" charset="0"/>
              </a:rPr>
              <a:t>github.com</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allenfengjr</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dlrm_comp</a:t>
            </a:r>
            <a:endParaRPr lang="en-US"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F0929A9-E0E1-EEAD-F16F-1F06F7C3D5AF}"/>
              </a:ext>
            </a:extLst>
          </p:cNvPr>
          <p:cNvSpPr txBox="1"/>
          <p:nvPr/>
        </p:nvSpPr>
        <p:spPr>
          <a:xfrm>
            <a:off x="6426388" y="5403270"/>
            <a:ext cx="28039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Contact: </a:t>
            </a:r>
            <a:r>
              <a:rPr lang="en-US" dirty="0" err="1">
                <a:latin typeface="Arial" panose="020B0604020202020204" pitchFamily="34" charset="0"/>
                <a:cs typeface="Arial" panose="020B0604020202020204" pitchFamily="34" charset="0"/>
              </a:rPr>
              <a:t>haofeng@iu.edu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167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EB760-2EFC-4D4E-7A4A-262E6E465941}"/>
            </a:ext>
          </a:extLst>
        </p:cNvPr>
        <p:cNvGrpSpPr/>
        <p:nvPr/>
      </p:nvGrpSpPr>
      <p:grpSpPr>
        <a:xfrm>
          <a:off x="0" y="0"/>
          <a:ext cx="0" cy="0"/>
          <a:chOff x="0" y="0"/>
          <a:chExt cx="0" cy="0"/>
        </a:xfrm>
      </p:grpSpPr>
      <p:sp>
        <p:nvSpPr>
          <p:cNvPr id="10" name="Google Shape;380;p40">
            <a:extLst>
              <a:ext uri="{FF2B5EF4-FFF2-40B4-BE49-F238E27FC236}">
                <a16:creationId xmlns:a16="http://schemas.microsoft.com/office/drawing/2014/main" id="{F039A25A-04AE-2DF1-FD0A-683CCF00BD07}"/>
              </a:ext>
            </a:extLst>
          </p:cNvPr>
          <p:cNvSpPr txBox="1"/>
          <p:nvPr/>
        </p:nvSpPr>
        <p:spPr>
          <a:xfrm>
            <a:off x="505796" y="571906"/>
            <a:ext cx="1028412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Bottleneck of DLRM</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3" name="Straight Connector 2">
            <a:extLst>
              <a:ext uri="{FF2B5EF4-FFF2-40B4-BE49-F238E27FC236}">
                <a16:creationId xmlns:a16="http://schemas.microsoft.com/office/drawing/2014/main" id="{4427023C-809F-B4D9-4C6A-BDEE039E3D89}"/>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1253B61F-4AD6-2DD3-67D9-01E055741B4C}"/>
              </a:ext>
            </a:extLst>
          </p:cNvPr>
          <p:cNvSpPr txBox="1">
            <a:spLocks/>
          </p:cNvSpPr>
          <p:nvPr/>
        </p:nvSpPr>
        <p:spPr>
          <a:xfrm>
            <a:off x="0" y="1311275"/>
            <a:ext cx="11980985" cy="4686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0990" indent="-380990">
              <a:spcAft>
                <a:spcPts val="1600"/>
              </a:spcAft>
              <a:defRPr/>
            </a:pPr>
            <a:r>
              <a:rPr lang="en-US" sz="2400" dirty="0">
                <a:solidFill>
                  <a:schemeClr val="tx1">
                    <a:lumMod val="95000"/>
                    <a:lumOff val="5000"/>
                  </a:schemeClr>
                </a:solidFill>
                <a:latin typeface="Arial" panose="020B0604020202020204" pitchFamily="34" charset="0"/>
                <a:cs typeface="Arial" panose="020B0604020202020204" pitchFamily="34" charset="0"/>
              </a:rPr>
              <a:t>In industrial level DLRM model training, though the scale is not as large as LLM, the requirement of network bandwidth is even higher than LLM training, which has intensive communication.</a:t>
            </a:r>
          </a:p>
          <a:p>
            <a:pPr marL="380990" indent="-380990">
              <a:spcAft>
                <a:spcPts val="1600"/>
              </a:spcAft>
            </a:pPr>
            <a:endParaRPr lang="en-US" sz="2400" dirty="0">
              <a:latin typeface="Arial" panose="020B0604020202020204" pitchFamily="34" charset="0"/>
              <a:cs typeface="Arial" panose="020B0604020202020204" pitchFamily="34" charset="0"/>
            </a:endParaRPr>
          </a:p>
        </p:txBody>
      </p:sp>
      <p:pic>
        <p:nvPicPr>
          <p:cNvPr id="14" name="Picture 13" descr="A diagram of a network&#10;&#10;Description automatically generated">
            <a:extLst>
              <a:ext uri="{FF2B5EF4-FFF2-40B4-BE49-F238E27FC236}">
                <a16:creationId xmlns:a16="http://schemas.microsoft.com/office/drawing/2014/main" id="{683E2F14-876E-D559-03CA-7167CC97F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216" y="2400408"/>
            <a:ext cx="9234551" cy="3975138"/>
          </a:xfrm>
          <a:prstGeom prst="rect">
            <a:avLst/>
          </a:prstGeom>
        </p:spPr>
      </p:pic>
    </p:spTree>
    <p:extLst>
      <p:ext uri="{BB962C8B-B14F-4D97-AF65-F5344CB8AC3E}">
        <p14:creationId xmlns:p14="http://schemas.microsoft.com/office/powerpoint/2010/main" val="3448354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0;p40">
            <a:extLst>
              <a:ext uri="{FF2B5EF4-FFF2-40B4-BE49-F238E27FC236}">
                <a16:creationId xmlns:a16="http://schemas.microsoft.com/office/drawing/2014/main" id="{A1082BE2-3DDE-F6BE-8458-EBBB0358A75D}"/>
              </a:ext>
            </a:extLst>
          </p:cNvPr>
          <p:cNvSpPr txBox="1"/>
          <p:nvPr/>
        </p:nvSpPr>
        <p:spPr>
          <a:xfrm>
            <a:off x="505796" y="571906"/>
            <a:ext cx="1028412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Previous work on </a:t>
            </a:r>
            <a:r>
              <a:rPr kumimoji="0" lang="en-US" altLang="zh-CN" sz="3000" b="1" i="0" u="none" strike="noStrike" kern="1200" cap="none" spc="0" normalizeH="0" baseline="0" noProof="0" dirty="0">
                <a:ln>
                  <a:noFill/>
                </a:ln>
                <a:solidFill>
                  <a:srgbClr val="000000"/>
                </a:solidFill>
                <a:effectLst/>
                <a:uLnTx/>
                <a:uFillTx/>
                <a:latin typeface="Arial"/>
                <a:ea typeface="+mn-ea"/>
                <a:cs typeface="Arial"/>
              </a:rPr>
              <a:t>accelerating DLRM communication </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3" name="Straight Connector 2">
            <a:extLst>
              <a:ext uri="{FF2B5EF4-FFF2-40B4-BE49-F238E27FC236}">
                <a16:creationId xmlns:a16="http://schemas.microsoft.com/office/drawing/2014/main" id="{6B5C8C67-FA1A-73FD-8525-6ECF0B1F3DC2}"/>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ED1C79A-07DE-D306-761A-E72650601C9C}"/>
              </a:ext>
            </a:extLst>
          </p:cNvPr>
          <p:cNvSpPr txBox="1"/>
          <p:nvPr/>
        </p:nvSpPr>
        <p:spPr>
          <a:xfrm>
            <a:off x="605481" y="1507524"/>
            <a:ext cx="11210657" cy="3477875"/>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Cache Embedding Vectors</a:t>
            </a:r>
          </a:p>
          <a:p>
            <a:r>
              <a:rPr lang="en-US" sz="2000" dirty="0">
                <a:latin typeface="Arial" panose="020B0604020202020204" pitchFamily="34" charset="0"/>
                <a:cs typeface="Arial" panose="020B0604020202020204" pitchFamily="34" charset="0"/>
                <a:sym typeface="Wingdings" pitchFamily="2" charset="2"/>
              </a:rPr>
              <a:t>This method proposed to cache some high frequently accessed embeddings, thus reduce the communication.</a:t>
            </a:r>
          </a:p>
          <a:p>
            <a:r>
              <a:rPr lang="en-US" sz="2000" b="1" dirty="0">
                <a:latin typeface="Arial" panose="020B0604020202020204" pitchFamily="34" charset="0"/>
                <a:cs typeface="Arial" panose="020B0604020202020204" pitchFamily="34" charset="0"/>
                <a:sym typeface="Wingdings" pitchFamily="2" charset="2"/>
              </a:rPr>
              <a:t>Cons</a:t>
            </a:r>
            <a:r>
              <a:rPr lang="en-US" sz="2000" dirty="0">
                <a:latin typeface="Arial" panose="020B0604020202020204" pitchFamily="34" charset="0"/>
                <a:cs typeface="Arial" panose="020B0604020202020204" pitchFamily="34" charset="0"/>
                <a:sym typeface="Wingdings" pitchFamily="2" charset="2"/>
              </a:rPr>
              <a:t>: Unlike inference use fixed model, the model weight is changing in training. Introducing cache coherence challenge.</a:t>
            </a:r>
          </a:p>
          <a:p>
            <a:endParaRPr lang="en-US" sz="2000" dirty="0">
              <a:latin typeface="Arial" panose="020B0604020202020204" pitchFamily="34" charset="0"/>
              <a:cs typeface="Arial" panose="020B0604020202020204" pitchFamily="34" charset="0"/>
              <a:sym typeface="Wingdings" pitchFamily="2" charset="2"/>
            </a:endParaRPr>
          </a:p>
          <a:p>
            <a:r>
              <a:rPr lang="en-US" sz="2000" b="1" dirty="0">
                <a:latin typeface="Arial" panose="020B0604020202020204" pitchFamily="34" charset="0"/>
                <a:cs typeface="Arial" panose="020B0604020202020204" pitchFamily="34" charset="0"/>
                <a:sym typeface="Wingdings" pitchFamily="2" charset="2"/>
              </a:rPr>
              <a:t>Tensor Train Decomposition </a:t>
            </a:r>
          </a:p>
          <a:p>
            <a:r>
              <a:rPr lang="en-US" sz="2000" dirty="0">
                <a:latin typeface="Arial" panose="020B0604020202020204" pitchFamily="34" charset="0"/>
                <a:cs typeface="Arial" panose="020B0604020202020204" pitchFamily="34" charset="0"/>
                <a:sym typeface="Wingdings" pitchFamily="2" charset="2"/>
              </a:rPr>
              <a:t>This method represents high-dimensional tensors in a compressed format by a series of small tensor called core tensors. </a:t>
            </a:r>
          </a:p>
          <a:p>
            <a:r>
              <a:rPr lang="en-US" sz="2000" b="1" dirty="0">
                <a:latin typeface="Arial" panose="020B0604020202020204" pitchFamily="34" charset="0"/>
                <a:cs typeface="Arial" panose="020B0604020202020204" pitchFamily="34" charset="0"/>
                <a:sym typeface="Wingdings" pitchFamily="2" charset="2"/>
              </a:rPr>
              <a:t>Cons</a:t>
            </a:r>
            <a:r>
              <a:rPr lang="en-US" sz="2000" dirty="0">
                <a:latin typeface="Arial" panose="020B0604020202020204" pitchFamily="34" charset="0"/>
                <a:cs typeface="Arial" panose="020B0604020202020204" pitchFamily="34" charset="0"/>
                <a:sym typeface="Wingdings" pitchFamily="2" charset="2"/>
              </a:rPr>
              <a:t>: The hyper-parameter is hard to tune. Besides, matrices need to be re-initialized if tensor core’s size changes.</a:t>
            </a:r>
            <a:endParaRPr lang="en-US" sz="2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CBB9CF9-FA83-A133-D308-EF7E0F00FF74}"/>
              </a:ext>
            </a:extLst>
          </p:cNvPr>
          <p:cNvSpPr txBox="1"/>
          <p:nvPr/>
        </p:nvSpPr>
        <p:spPr>
          <a:xfrm>
            <a:off x="605482" y="5165810"/>
            <a:ext cx="10945542" cy="461665"/>
          </a:xfrm>
          <a:prstGeom prst="rect">
            <a:avLst/>
          </a:prstGeom>
          <a:noFill/>
        </p:spPr>
        <p:txBody>
          <a:bodyPr wrap="square">
            <a:spAutoFit/>
          </a:bodyPr>
          <a:lstStyle/>
          <a:p>
            <a:r>
              <a:rPr lang="en-US" sz="2400" b="1" dirty="0">
                <a:solidFill>
                  <a:srgbClr val="A60F2D"/>
                </a:solidFill>
                <a:latin typeface="Arial" panose="020B0604020202020204" pitchFamily="34" charset="0"/>
                <a:cs typeface="Arial" panose="020B0604020202020204" pitchFamily="34" charset="0"/>
              </a:rPr>
              <a:t>We reduce the data communication volume by compressing data directly.</a:t>
            </a:r>
          </a:p>
        </p:txBody>
      </p:sp>
    </p:spTree>
    <p:extLst>
      <p:ext uri="{BB962C8B-B14F-4D97-AF65-F5344CB8AC3E}">
        <p14:creationId xmlns:p14="http://schemas.microsoft.com/office/powerpoint/2010/main" val="247205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E3E87-7177-A056-EEC9-7585BEBB1809}"/>
            </a:ext>
          </a:extLst>
        </p:cNvPr>
        <p:cNvGrpSpPr/>
        <p:nvPr/>
      </p:nvGrpSpPr>
      <p:grpSpPr>
        <a:xfrm>
          <a:off x="0" y="0"/>
          <a:ext cx="0" cy="0"/>
          <a:chOff x="0" y="0"/>
          <a:chExt cx="0" cy="0"/>
        </a:xfrm>
      </p:grpSpPr>
      <p:sp>
        <p:nvSpPr>
          <p:cNvPr id="2" name="Google Shape;380;p40">
            <a:extLst>
              <a:ext uri="{FF2B5EF4-FFF2-40B4-BE49-F238E27FC236}">
                <a16:creationId xmlns:a16="http://schemas.microsoft.com/office/drawing/2014/main" id="{2F73CBBD-1681-C04F-1C51-0572738D9176}"/>
              </a:ext>
            </a:extLst>
          </p:cNvPr>
          <p:cNvSpPr txBox="1"/>
          <p:nvPr/>
        </p:nvSpPr>
        <p:spPr>
          <a:xfrm>
            <a:off x="505796" y="571906"/>
            <a:ext cx="10284124" cy="55395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Arial"/>
                <a:ea typeface="+mn-ea"/>
                <a:cs typeface="Arial"/>
              </a:rPr>
              <a:t>Lossy Compression</a:t>
            </a:r>
            <a:endParaRPr kumimoji="0" lang="en-US" sz="3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3" name="TextBox 2">
            <a:extLst>
              <a:ext uri="{FF2B5EF4-FFF2-40B4-BE49-F238E27FC236}">
                <a16:creationId xmlns:a16="http://schemas.microsoft.com/office/drawing/2014/main" id="{25C3B08A-8805-EF99-D75F-34BA94B8FE17}"/>
              </a:ext>
            </a:extLst>
          </p:cNvPr>
          <p:cNvSpPr txBox="1"/>
          <p:nvPr/>
        </p:nvSpPr>
        <p:spPr>
          <a:xfrm>
            <a:off x="505796" y="1312985"/>
            <a:ext cx="11462086" cy="286232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Compression can be divided into two kinds, lossless compression and lossy compression. Lossless compression can compress data without many information loss, while lossy compression sacrifice a little information loss but achieve higher compression ratio.</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Quality control</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High compression ratio</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High throughput</a:t>
            </a:r>
          </a:p>
        </p:txBody>
      </p:sp>
      <p:pic>
        <p:nvPicPr>
          <p:cNvPr id="5" name="Picture 4" descr="A sunflowers in a field&#10;&#10;Description automatically generated">
            <a:extLst>
              <a:ext uri="{FF2B5EF4-FFF2-40B4-BE49-F238E27FC236}">
                <a16:creationId xmlns:a16="http://schemas.microsoft.com/office/drawing/2014/main" id="{D8F69F9B-F5A6-9C02-45B9-E2017172AE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482" y="3057236"/>
            <a:ext cx="7772400" cy="3228858"/>
          </a:xfrm>
          <a:prstGeom prst="rect">
            <a:avLst/>
          </a:prstGeom>
        </p:spPr>
      </p:pic>
    </p:spTree>
    <p:extLst>
      <p:ext uri="{BB962C8B-B14F-4D97-AF65-F5344CB8AC3E}">
        <p14:creationId xmlns:p14="http://schemas.microsoft.com/office/powerpoint/2010/main" val="92233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F9E923F-9DED-5952-4F07-CC55652BA44F}"/>
              </a:ext>
            </a:extLst>
          </p:cNvPr>
          <p:cNvSpPr txBox="1"/>
          <p:nvPr/>
        </p:nvSpPr>
        <p:spPr>
          <a:xfrm>
            <a:off x="265977" y="1395777"/>
            <a:ext cx="5368342" cy="1733808"/>
          </a:xfrm>
          <a:prstGeom prst="rect">
            <a:avLst/>
          </a:prstGeom>
          <a:noFill/>
        </p:spPr>
        <p:txBody>
          <a:bodyPr wrap="square" lIns="91440" tIns="45720" rIns="91440" bIns="45720" anchor="t">
            <a:spAutoFit/>
          </a:bodyPr>
          <a:lstStyle/>
          <a:p>
            <a:pPr marL="342900" indent="-342900">
              <a:spcAft>
                <a:spcPts val="1600"/>
              </a:spcAft>
              <a:buClr>
                <a:prstClr val="black"/>
              </a:buClr>
              <a:buFontTx/>
              <a:buAutoNum type="arabicPeriod"/>
              <a:defRPr/>
            </a:pPr>
            <a:r>
              <a:rPr lang="en-US" altLang="zh-CN" sz="2000" b="1" dirty="0">
                <a:latin typeface="Arial" panose="020B0604020202020204" pitchFamily="34" charset="0"/>
                <a:cs typeface="Arial" panose="020B0604020202020204" pitchFamily="34" charset="0"/>
              </a:rPr>
              <a:t>How much data loss can be tolerated? </a:t>
            </a:r>
            <a:endParaRPr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342900" indent="-342900">
              <a:spcAft>
                <a:spcPts val="1600"/>
              </a:spcAft>
              <a:buClr>
                <a:prstClr val="black"/>
              </a:buClr>
              <a:buFontTx/>
              <a:buAutoNum type="arabicPeriod"/>
              <a:defRPr/>
            </a:pPr>
            <a:r>
              <a:rPr lang="en-US" altLang="zh-CN" sz="2000" b="1" dirty="0">
                <a:latin typeface="Arial" panose="020B0604020202020204" pitchFamily="34" charset="0"/>
                <a:cs typeface="Arial" panose="020B0604020202020204" pitchFamily="34" charset="0"/>
              </a:rPr>
              <a:t>How many times can the data be compressed? </a:t>
            </a:r>
            <a:endParaRPr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42900" indent="-342900">
              <a:spcAft>
                <a:spcPts val="1600"/>
              </a:spcAft>
              <a:buClr>
                <a:prstClr val="black"/>
              </a:buClr>
              <a:buFontTx/>
              <a:buAutoNum type="arabicPeriod"/>
              <a:defRPr/>
            </a:pPr>
            <a:r>
              <a:rPr lang="en-US" altLang="zh-CN" sz="2000" b="1" dirty="0">
                <a:latin typeface="Arial" panose="020B0604020202020204" pitchFamily="34" charset="0"/>
                <a:cs typeface="Arial" panose="020B0604020202020204" pitchFamily="34" charset="0"/>
              </a:rPr>
              <a:t>How quickly can data be compressed? </a:t>
            </a:r>
            <a:endParaRPr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 name="Google Shape;380;p40">
            <a:extLst>
              <a:ext uri="{FF2B5EF4-FFF2-40B4-BE49-F238E27FC236}">
                <a16:creationId xmlns:a16="http://schemas.microsoft.com/office/drawing/2014/main" id="{8F128FDF-7E3F-4EA1-A2D0-9FEA08AA9026}"/>
              </a:ext>
            </a:extLst>
          </p:cNvPr>
          <p:cNvSpPr txBox="1"/>
          <p:nvPr/>
        </p:nvSpPr>
        <p:spPr>
          <a:xfrm>
            <a:off x="505796" y="571906"/>
            <a:ext cx="10745784"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a:ea typeface="+mn-ea"/>
                <a:cs typeface="Arial"/>
              </a:rPr>
              <a:t>Challenge in Compression</a:t>
            </a: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12" name="Straight Connector 11">
            <a:extLst>
              <a:ext uri="{FF2B5EF4-FFF2-40B4-BE49-F238E27FC236}">
                <a16:creationId xmlns:a16="http://schemas.microsoft.com/office/drawing/2014/main" id="{9209D60C-0A36-7A38-4929-9AC8A8C51293}"/>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635EC15-9D54-2E1E-AE85-E9B55FC90DCA}"/>
              </a:ext>
            </a:extLst>
          </p:cNvPr>
          <p:cNvGrpSpPr/>
          <p:nvPr/>
        </p:nvGrpSpPr>
        <p:grpSpPr>
          <a:xfrm>
            <a:off x="1010111" y="4179011"/>
            <a:ext cx="9737153" cy="575035"/>
            <a:chOff x="1010111" y="4179011"/>
            <a:chExt cx="9737153" cy="575035"/>
          </a:xfrm>
        </p:grpSpPr>
        <p:sp>
          <p:nvSpPr>
            <p:cNvPr id="17" name="Oval 16">
              <a:extLst>
                <a:ext uri="{FF2B5EF4-FFF2-40B4-BE49-F238E27FC236}">
                  <a16:creationId xmlns:a16="http://schemas.microsoft.com/office/drawing/2014/main" id="{7655B97D-4C11-BFB2-9067-FC94FD04E040}"/>
                </a:ext>
              </a:extLst>
            </p:cNvPr>
            <p:cNvSpPr/>
            <p:nvPr/>
          </p:nvSpPr>
          <p:spPr>
            <a:xfrm>
              <a:off x="1010111"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quality</a:t>
              </a:r>
            </a:p>
          </p:txBody>
        </p:sp>
        <p:sp>
          <p:nvSpPr>
            <p:cNvPr id="20" name="Oval 19">
              <a:extLst>
                <a:ext uri="{FF2B5EF4-FFF2-40B4-BE49-F238E27FC236}">
                  <a16:creationId xmlns:a16="http://schemas.microsoft.com/office/drawing/2014/main" id="{F2830916-84DF-E0F7-064C-0F24D254932B}"/>
                </a:ext>
              </a:extLst>
            </p:cNvPr>
            <p:cNvSpPr/>
            <p:nvPr/>
          </p:nvSpPr>
          <p:spPr>
            <a:xfrm>
              <a:off x="4612120"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Ratio</a:t>
              </a:r>
            </a:p>
          </p:txBody>
        </p:sp>
        <p:sp>
          <p:nvSpPr>
            <p:cNvPr id="21" name="Oval 20">
              <a:extLst>
                <a:ext uri="{FF2B5EF4-FFF2-40B4-BE49-F238E27FC236}">
                  <a16:creationId xmlns:a16="http://schemas.microsoft.com/office/drawing/2014/main" id="{B90EF20B-3E51-03F8-F5D9-626BE6D1222B}"/>
                </a:ext>
              </a:extLst>
            </p:cNvPr>
            <p:cNvSpPr/>
            <p:nvPr/>
          </p:nvSpPr>
          <p:spPr>
            <a:xfrm>
              <a:off x="8214129"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Throughput</a:t>
              </a:r>
            </a:p>
          </p:txBody>
        </p:sp>
        <p:cxnSp>
          <p:nvCxnSpPr>
            <p:cNvPr id="40" name="Straight Arrow Connector 39">
              <a:extLst>
                <a:ext uri="{FF2B5EF4-FFF2-40B4-BE49-F238E27FC236}">
                  <a16:creationId xmlns:a16="http://schemas.microsoft.com/office/drawing/2014/main" id="{8F12B7EB-E192-274B-1F28-1E0C764C7284}"/>
                </a:ext>
              </a:extLst>
            </p:cNvPr>
            <p:cNvCxnSpPr>
              <a:stCxn id="17" idx="6"/>
              <a:endCxn id="20" idx="2"/>
            </p:cNvCxnSpPr>
            <p:nvPr/>
          </p:nvCxnSpPr>
          <p:spPr>
            <a:xfrm>
              <a:off x="3543246"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E422F54-A290-5C11-D1A4-F24E11466F66}"/>
                </a:ext>
              </a:extLst>
            </p:cNvPr>
            <p:cNvCxnSpPr>
              <a:cxnSpLocks/>
              <a:stCxn id="21" idx="2"/>
              <a:endCxn id="20" idx="6"/>
            </p:cNvCxnSpPr>
            <p:nvPr/>
          </p:nvCxnSpPr>
          <p:spPr>
            <a:xfrm flipH="1">
              <a:off x="7145255"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6338B6CE-B6C5-B649-4B77-EE67A704DF09}"/>
                </a:ext>
              </a:extLst>
            </p:cNvPr>
            <p:cNvSpPr txBox="1"/>
            <p:nvPr/>
          </p:nvSpPr>
          <p:spPr>
            <a:xfrm>
              <a:off x="3602800" y="4179011"/>
              <a:ext cx="1184457" cy="369332"/>
            </a:xfrm>
            <a:prstGeom prst="rect">
              <a:avLst/>
            </a:prstGeom>
            <a:noFill/>
          </p:spPr>
          <p:txBody>
            <a:bodyPr wrap="square" rtlCol="0">
              <a:spAutoFit/>
            </a:bodyPr>
            <a:lstStyle/>
            <a:p>
              <a:r>
                <a:rPr lang="en-US" dirty="0"/>
                <a:t>Trade-off</a:t>
              </a:r>
            </a:p>
          </p:txBody>
        </p:sp>
        <p:sp>
          <p:nvSpPr>
            <p:cNvPr id="45" name="TextBox 44">
              <a:extLst>
                <a:ext uri="{FF2B5EF4-FFF2-40B4-BE49-F238E27FC236}">
                  <a16:creationId xmlns:a16="http://schemas.microsoft.com/office/drawing/2014/main" id="{A1922924-F4FB-CD58-02FC-B1E914FECE03}"/>
                </a:ext>
              </a:extLst>
            </p:cNvPr>
            <p:cNvSpPr txBox="1"/>
            <p:nvPr/>
          </p:nvSpPr>
          <p:spPr>
            <a:xfrm>
              <a:off x="7218549" y="4179011"/>
              <a:ext cx="1184457" cy="369332"/>
            </a:xfrm>
            <a:prstGeom prst="rect">
              <a:avLst/>
            </a:prstGeom>
            <a:noFill/>
          </p:spPr>
          <p:txBody>
            <a:bodyPr wrap="square" rtlCol="0">
              <a:spAutoFit/>
            </a:bodyPr>
            <a:lstStyle/>
            <a:p>
              <a:r>
                <a:rPr lang="en-US" dirty="0"/>
                <a:t>Trade-off</a:t>
              </a:r>
            </a:p>
          </p:txBody>
        </p:sp>
      </p:grpSp>
    </p:spTree>
    <p:extLst>
      <p:ext uri="{BB962C8B-B14F-4D97-AF65-F5344CB8AC3E}">
        <p14:creationId xmlns:p14="http://schemas.microsoft.com/office/powerpoint/2010/main" val="131210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80A4F-93A9-31F6-6D85-D9F9D9C8D1F5}"/>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B510128F-4CFE-4138-5BA4-2EE09E636D2F}"/>
              </a:ext>
            </a:extLst>
          </p:cNvPr>
          <p:cNvSpPr txBox="1"/>
          <p:nvPr/>
        </p:nvSpPr>
        <p:spPr>
          <a:xfrm>
            <a:off x="265977" y="1395777"/>
            <a:ext cx="5368342" cy="1733808"/>
          </a:xfrm>
          <a:prstGeom prst="rect">
            <a:avLst/>
          </a:prstGeom>
          <a:noFill/>
        </p:spPr>
        <p:txBody>
          <a:bodyPr wrap="square" lIns="91440" tIns="45720" rIns="91440" bIns="45720" anchor="t">
            <a:spAutoFit/>
          </a:bodyPr>
          <a:lstStyle/>
          <a:p>
            <a:pPr marL="342900" indent="-342900">
              <a:spcAft>
                <a:spcPts val="1600"/>
              </a:spcAft>
              <a:buClr>
                <a:prstClr val="black"/>
              </a:buClr>
              <a:buFontTx/>
              <a:buAutoNum type="arabicPeriod"/>
              <a:defRPr/>
            </a:pPr>
            <a:r>
              <a:rPr lang="en-US" altLang="zh-CN" sz="2000" b="1" dirty="0">
                <a:latin typeface="Arial" panose="020B0604020202020204" pitchFamily="34" charset="0"/>
                <a:cs typeface="Arial" panose="020B0604020202020204" pitchFamily="34" charset="0"/>
              </a:rPr>
              <a:t>How much data loss can be tolerated? </a:t>
            </a:r>
            <a:endParaRPr lang="en-US" sz="20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342900" indent="-342900">
              <a:spcAft>
                <a:spcPts val="1600"/>
              </a:spcAft>
              <a:buClr>
                <a:prstClr val="black"/>
              </a:buClr>
              <a:buFontTx/>
              <a:buAutoNum type="arabicPeriod"/>
              <a:defRPr/>
            </a:pPr>
            <a:r>
              <a:rPr lang="en-US" altLang="zh-CN" sz="2000" b="1" dirty="0">
                <a:latin typeface="Arial" panose="020B0604020202020204" pitchFamily="34" charset="0"/>
                <a:cs typeface="Arial" panose="020B0604020202020204" pitchFamily="34" charset="0"/>
              </a:rPr>
              <a:t>How many times can the data be compressed? </a:t>
            </a:r>
            <a:endParaRPr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342900" indent="-342900">
              <a:spcAft>
                <a:spcPts val="1600"/>
              </a:spcAft>
              <a:buClr>
                <a:prstClr val="black"/>
              </a:buClr>
              <a:buFontTx/>
              <a:buAutoNum type="arabicPeriod"/>
              <a:defRPr/>
            </a:pPr>
            <a:r>
              <a:rPr lang="en-US" altLang="zh-CN" sz="2000" b="1" dirty="0">
                <a:latin typeface="Arial" panose="020B0604020202020204" pitchFamily="34" charset="0"/>
                <a:cs typeface="Arial" panose="020B0604020202020204" pitchFamily="34" charset="0"/>
              </a:rPr>
              <a:t>How quickly can data be compressed? </a:t>
            </a:r>
            <a:endParaRPr lang="en-US" sz="20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 name="Google Shape;380;p40">
            <a:extLst>
              <a:ext uri="{FF2B5EF4-FFF2-40B4-BE49-F238E27FC236}">
                <a16:creationId xmlns:a16="http://schemas.microsoft.com/office/drawing/2014/main" id="{5A66A065-1950-3BBF-2E0D-1A8BB8E70C42}"/>
              </a:ext>
            </a:extLst>
          </p:cNvPr>
          <p:cNvSpPr txBox="1"/>
          <p:nvPr/>
        </p:nvSpPr>
        <p:spPr>
          <a:xfrm>
            <a:off x="505796" y="571906"/>
            <a:ext cx="10745784"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a:ea typeface="+mn-ea"/>
                <a:cs typeface="Arial"/>
              </a:rPr>
              <a:t>Challenge in Compression</a:t>
            </a: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12" name="Straight Connector 11">
            <a:extLst>
              <a:ext uri="{FF2B5EF4-FFF2-40B4-BE49-F238E27FC236}">
                <a16:creationId xmlns:a16="http://schemas.microsoft.com/office/drawing/2014/main" id="{B28490C7-70DD-8CD5-5BF5-18DEB5542EB0}"/>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0838A66F-CEF4-4627-9921-9EEF239AB16E}"/>
              </a:ext>
            </a:extLst>
          </p:cNvPr>
          <p:cNvGrpSpPr/>
          <p:nvPr/>
        </p:nvGrpSpPr>
        <p:grpSpPr>
          <a:xfrm>
            <a:off x="1010111" y="4179011"/>
            <a:ext cx="9737153" cy="575035"/>
            <a:chOff x="1010111" y="4179011"/>
            <a:chExt cx="9737153" cy="575035"/>
          </a:xfrm>
        </p:grpSpPr>
        <p:sp>
          <p:nvSpPr>
            <p:cNvPr id="17" name="Oval 16">
              <a:extLst>
                <a:ext uri="{FF2B5EF4-FFF2-40B4-BE49-F238E27FC236}">
                  <a16:creationId xmlns:a16="http://schemas.microsoft.com/office/drawing/2014/main" id="{B45A5D58-8903-5970-39B4-14BC6FEF657E}"/>
                </a:ext>
              </a:extLst>
            </p:cNvPr>
            <p:cNvSpPr/>
            <p:nvPr/>
          </p:nvSpPr>
          <p:spPr>
            <a:xfrm>
              <a:off x="1010111"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quality</a:t>
              </a:r>
            </a:p>
          </p:txBody>
        </p:sp>
        <p:sp>
          <p:nvSpPr>
            <p:cNvPr id="20" name="Oval 19">
              <a:extLst>
                <a:ext uri="{FF2B5EF4-FFF2-40B4-BE49-F238E27FC236}">
                  <a16:creationId xmlns:a16="http://schemas.microsoft.com/office/drawing/2014/main" id="{3E097226-0CBD-8A25-73E8-73BEEC7A6E7D}"/>
                </a:ext>
              </a:extLst>
            </p:cNvPr>
            <p:cNvSpPr/>
            <p:nvPr/>
          </p:nvSpPr>
          <p:spPr>
            <a:xfrm>
              <a:off x="4612120"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Ratio</a:t>
              </a:r>
            </a:p>
          </p:txBody>
        </p:sp>
        <p:sp>
          <p:nvSpPr>
            <p:cNvPr id="21" name="Oval 20">
              <a:extLst>
                <a:ext uri="{FF2B5EF4-FFF2-40B4-BE49-F238E27FC236}">
                  <a16:creationId xmlns:a16="http://schemas.microsoft.com/office/drawing/2014/main" id="{ED857D99-91B8-F512-C667-228D039D9A66}"/>
                </a:ext>
              </a:extLst>
            </p:cNvPr>
            <p:cNvSpPr/>
            <p:nvPr/>
          </p:nvSpPr>
          <p:spPr>
            <a:xfrm>
              <a:off x="8214129" y="4235062"/>
              <a:ext cx="2533135" cy="518984"/>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Compression Throughput</a:t>
              </a:r>
            </a:p>
          </p:txBody>
        </p:sp>
        <p:cxnSp>
          <p:nvCxnSpPr>
            <p:cNvPr id="40" name="Straight Arrow Connector 39">
              <a:extLst>
                <a:ext uri="{FF2B5EF4-FFF2-40B4-BE49-F238E27FC236}">
                  <a16:creationId xmlns:a16="http://schemas.microsoft.com/office/drawing/2014/main" id="{5C488C4F-A53E-7307-B61A-622C64106E17}"/>
                </a:ext>
              </a:extLst>
            </p:cNvPr>
            <p:cNvCxnSpPr>
              <a:stCxn id="17" idx="6"/>
              <a:endCxn id="20" idx="2"/>
            </p:cNvCxnSpPr>
            <p:nvPr/>
          </p:nvCxnSpPr>
          <p:spPr>
            <a:xfrm>
              <a:off x="3543246"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29CC9C8-8789-542E-9EB5-2780E87C8DE2}"/>
                </a:ext>
              </a:extLst>
            </p:cNvPr>
            <p:cNvCxnSpPr>
              <a:cxnSpLocks/>
              <a:stCxn id="21" idx="2"/>
              <a:endCxn id="20" idx="6"/>
            </p:cNvCxnSpPr>
            <p:nvPr/>
          </p:nvCxnSpPr>
          <p:spPr>
            <a:xfrm flipH="1">
              <a:off x="7145255" y="4494554"/>
              <a:ext cx="1068874" cy="0"/>
            </a:xfrm>
            <a:prstGeom prst="straightConnector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09A26E8-B200-83D3-9227-CBE56F019CA6}"/>
                </a:ext>
              </a:extLst>
            </p:cNvPr>
            <p:cNvSpPr txBox="1"/>
            <p:nvPr/>
          </p:nvSpPr>
          <p:spPr>
            <a:xfrm>
              <a:off x="3602800" y="4179011"/>
              <a:ext cx="1184457" cy="369332"/>
            </a:xfrm>
            <a:prstGeom prst="rect">
              <a:avLst/>
            </a:prstGeom>
            <a:noFill/>
          </p:spPr>
          <p:txBody>
            <a:bodyPr wrap="square" rtlCol="0">
              <a:spAutoFit/>
            </a:bodyPr>
            <a:lstStyle/>
            <a:p>
              <a:r>
                <a:rPr lang="en-US" dirty="0"/>
                <a:t>Trade-off</a:t>
              </a:r>
            </a:p>
          </p:txBody>
        </p:sp>
        <p:sp>
          <p:nvSpPr>
            <p:cNvPr id="45" name="TextBox 44">
              <a:extLst>
                <a:ext uri="{FF2B5EF4-FFF2-40B4-BE49-F238E27FC236}">
                  <a16:creationId xmlns:a16="http://schemas.microsoft.com/office/drawing/2014/main" id="{3D39AFDF-421B-AF1D-2A84-A9C20E8B9C83}"/>
                </a:ext>
              </a:extLst>
            </p:cNvPr>
            <p:cNvSpPr txBox="1"/>
            <p:nvPr/>
          </p:nvSpPr>
          <p:spPr>
            <a:xfrm>
              <a:off x="7218549" y="4179011"/>
              <a:ext cx="1184457" cy="369332"/>
            </a:xfrm>
            <a:prstGeom prst="rect">
              <a:avLst/>
            </a:prstGeom>
            <a:noFill/>
          </p:spPr>
          <p:txBody>
            <a:bodyPr wrap="square" rtlCol="0">
              <a:spAutoFit/>
            </a:bodyPr>
            <a:lstStyle/>
            <a:p>
              <a:r>
                <a:rPr lang="en-US" dirty="0"/>
                <a:t>Trade-off</a:t>
              </a:r>
            </a:p>
          </p:txBody>
        </p:sp>
      </p:grpSp>
      <p:sp>
        <p:nvSpPr>
          <p:cNvPr id="46" name="TextBox 45">
            <a:extLst>
              <a:ext uri="{FF2B5EF4-FFF2-40B4-BE49-F238E27FC236}">
                <a16:creationId xmlns:a16="http://schemas.microsoft.com/office/drawing/2014/main" id="{1BDCB7A9-5021-9966-D473-CE4701C27FC3}"/>
              </a:ext>
            </a:extLst>
          </p:cNvPr>
          <p:cNvSpPr txBox="1"/>
          <p:nvPr/>
        </p:nvSpPr>
        <p:spPr>
          <a:xfrm>
            <a:off x="5634319" y="1393324"/>
            <a:ext cx="7014882" cy="163121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sym typeface="Wingdings" pitchFamily="2" charset="2"/>
              </a:rPr>
              <a:t> </a:t>
            </a:r>
            <a:r>
              <a:rPr lang="en-US" sz="2000" b="1" dirty="0">
                <a:solidFill>
                  <a:srgbClr val="A60F2D"/>
                </a:solidFill>
                <a:latin typeface="Arial" panose="020B0604020202020204" pitchFamily="34" charset="0"/>
                <a:cs typeface="Arial" panose="020B0604020202020204" pitchFamily="34" charset="0"/>
              </a:rPr>
              <a:t>Adaptive error bound adjustment</a:t>
            </a:r>
          </a:p>
          <a:p>
            <a:br>
              <a:rPr lang="en-US" sz="2000" b="1" dirty="0">
                <a:solidFill>
                  <a:srgbClr val="A60F2D"/>
                </a:solidFill>
                <a:latin typeface="Arial" panose="020B0604020202020204" pitchFamily="34" charset="0"/>
                <a:cs typeface="Arial" panose="020B0604020202020204" pitchFamily="34" charset="0"/>
              </a:rPr>
            </a:br>
            <a:r>
              <a:rPr lang="en-US" altLang="zh-CN" sz="2000" dirty="0">
                <a:latin typeface="Arial" panose="020B0604020202020204" pitchFamily="34" charset="0"/>
                <a:cs typeface="Arial" panose="020B0604020202020204" pitchFamily="34" charset="0"/>
                <a:sym typeface="Wingdings" pitchFamily="2" charset="2"/>
              </a:rPr>
              <a:t> </a:t>
            </a:r>
            <a:r>
              <a:rPr kumimoji="0" lang="en-US" sz="20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New lossy compression algorithm for Embeddings</a:t>
            </a:r>
          </a:p>
          <a:p>
            <a:endParaRPr kumimoji="0" lang="en-US" sz="20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endParaRPr>
          </a:p>
          <a:p>
            <a:r>
              <a:rPr lang="en-US" altLang="zh-CN" sz="2000" dirty="0">
                <a:latin typeface="Arial" panose="020B0604020202020204" pitchFamily="34" charset="0"/>
                <a:cs typeface="Arial" panose="020B0604020202020204" pitchFamily="34" charset="0"/>
                <a:sym typeface="Wingdings" pitchFamily="2" charset="2"/>
              </a:rPr>
              <a:t> </a:t>
            </a:r>
            <a:r>
              <a:rPr kumimoji="0" lang="en-US" sz="2000" b="1" i="0" u="none" strike="noStrike" kern="1200" cap="none" spc="0" normalizeH="0" baseline="0" noProof="0" dirty="0">
                <a:ln>
                  <a:noFill/>
                </a:ln>
                <a:solidFill>
                  <a:srgbClr val="A60F2D"/>
                </a:solidFill>
                <a:effectLst/>
                <a:uLnTx/>
                <a:uFillTx/>
                <a:latin typeface="Arial" panose="020B0604020202020204" pitchFamily="34" charset="0"/>
                <a:cs typeface="Arial" panose="020B0604020202020204" pitchFamily="34" charset="0"/>
              </a:rPr>
              <a:t>GPU compression performance optimization</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592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147BA-84CD-2772-6C80-0E85D5682A2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3818AC5A-4C52-1D0C-5491-BCF85DD55DDF}"/>
              </a:ext>
            </a:extLst>
          </p:cNvPr>
          <p:cNvSpPr txBox="1"/>
          <p:nvPr/>
        </p:nvSpPr>
        <p:spPr>
          <a:xfrm>
            <a:off x="352857" y="1568772"/>
            <a:ext cx="5899662" cy="4103688"/>
          </a:xfrm>
          <a:prstGeom prst="rect">
            <a:avLst/>
          </a:prstGeom>
          <a:noFill/>
        </p:spPr>
        <p:txBody>
          <a:bodyPr wrap="square" lIns="91440" tIns="45720" rIns="91440" bIns="45720" anchor="t">
            <a:spAutoFit/>
          </a:bodyPr>
          <a:lstStyle/>
          <a:p>
            <a:pPr marL="342900" indent="-342900">
              <a:spcAft>
                <a:spcPts val="1600"/>
              </a:spcAft>
              <a:buClr>
                <a:prstClr val="black"/>
              </a:buClr>
              <a:buFontTx/>
              <a:buAutoNum type="arabicPeriod"/>
              <a:defRPr/>
            </a:pPr>
            <a:r>
              <a:rPr lang="en-US" b="1" dirty="0">
                <a:solidFill>
                  <a:srgbClr val="A60F2D"/>
                </a:solidFill>
                <a:latin typeface="Arial"/>
                <a:cs typeface="Arial"/>
              </a:rPr>
              <a:t>Adaptive error bound adjustment</a:t>
            </a:r>
            <a:r>
              <a:rPr lang="en-US" dirty="0">
                <a:latin typeface="Arial"/>
                <a:cs typeface="Arial"/>
              </a:rPr>
              <a:t>: We proposed a two-level(Table-wise and Iteration-wise) error bound adjustment strategy to ensure the convergence of the model.</a:t>
            </a:r>
            <a:endParaRPr lang="en-US" sz="1800" i="0" u="none" strike="noStrike" kern="1200" cap="none" spc="0" normalizeH="0" baseline="0" noProof="0" dirty="0">
              <a:ln>
                <a:noFill/>
              </a:ln>
              <a:effectLst/>
              <a:uLnTx/>
              <a:uFillTx/>
              <a:latin typeface="Arial"/>
              <a:cs typeface="Arial"/>
            </a:endParaRPr>
          </a:p>
          <a:p>
            <a:pPr marL="342900" indent="-342900">
              <a:spcAft>
                <a:spcPts val="1600"/>
              </a:spcAft>
              <a:buClr>
                <a:prstClr val="black"/>
              </a:buClr>
              <a:buFontTx/>
              <a:buAutoNum type="arabicPeriod"/>
              <a:defRPr/>
            </a:pPr>
            <a:r>
              <a:rPr kumimoji="0" lang="en-US" sz="1800" b="1" i="0" u="none" strike="noStrike" kern="1200" cap="none" spc="0" normalizeH="0" baseline="0" noProof="0" dirty="0">
                <a:ln>
                  <a:noFill/>
                </a:ln>
                <a:solidFill>
                  <a:srgbClr val="A60F2D"/>
                </a:solidFill>
                <a:effectLst/>
                <a:uLnTx/>
                <a:uFillTx/>
                <a:latin typeface="Arial"/>
                <a:cs typeface="Arial"/>
              </a:rPr>
              <a:t>New lossy compression pipeline for EMB vectors</a:t>
            </a:r>
            <a:r>
              <a:rPr kumimoji="0" lang="en-US" sz="1800" b="0" i="0" u="none" strike="noStrike" kern="1200" cap="none" spc="0" normalizeH="0" baseline="0" noProof="0" dirty="0">
                <a:ln>
                  <a:noFill/>
                </a:ln>
                <a:solidFill>
                  <a:srgbClr val="000000"/>
                </a:solidFill>
                <a:effectLst/>
                <a:uLnTx/>
                <a:uFillTx/>
                <a:latin typeface="Arial"/>
                <a:cs typeface="Arial"/>
              </a:rPr>
              <a:t>: </a:t>
            </a:r>
            <a:r>
              <a:rPr lang="en-US" dirty="0">
                <a:solidFill>
                  <a:srgbClr val="000000"/>
                </a:solidFill>
                <a:latin typeface="Arial"/>
                <a:cs typeface="Arial"/>
              </a:rPr>
              <a:t>We proposed two new compression algorithms(LZ-based and Huffman-based) to increase compression ratio and performance on embedding data in DLRM.</a:t>
            </a:r>
            <a:endParaRPr lang="en-US" sz="1800" b="0" i="0" u="none" strike="noStrike" kern="1200" cap="none" spc="0" normalizeH="0" baseline="0" noProof="0" dirty="0">
              <a:ln>
                <a:noFill/>
              </a:ln>
              <a:solidFill>
                <a:srgbClr val="000000"/>
              </a:solidFill>
              <a:effectLst/>
              <a:uLnTx/>
              <a:uFillTx/>
              <a:latin typeface="Arial" panose="020B0604020202020204" pitchFamily="34" charset="0"/>
              <a:cs typeface="Arial"/>
            </a:endParaRPr>
          </a:p>
          <a:p>
            <a:pPr marL="342900" marR="0" lvl="0" indent="-342900" algn="l" defTabSz="914400" rtl="0" eaLnBrk="1" fontAlgn="auto" latinLnBrk="0" hangingPunct="1">
              <a:lnSpc>
                <a:spcPct val="100000"/>
              </a:lnSpc>
              <a:spcBef>
                <a:spcPts val="0"/>
              </a:spcBef>
              <a:spcAft>
                <a:spcPts val="1600"/>
              </a:spcAft>
              <a:buClr>
                <a:prstClr val="black"/>
              </a:buClr>
              <a:buSzTx/>
              <a:buFontTx/>
              <a:buAutoNum type="arabicPeriod"/>
              <a:tabLst/>
              <a:defRPr/>
            </a:pPr>
            <a:r>
              <a:rPr kumimoji="0" lang="en-US" sz="1800" b="1" i="0" u="none" strike="noStrike" kern="1200" cap="none" spc="0" normalizeH="0" baseline="0" noProof="0" dirty="0">
                <a:ln>
                  <a:noFill/>
                </a:ln>
                <a:solidFill>
                  <a:srgbClr val="A60F2D"/>
                </a:solidFill>
                <a:effectLst/>
                <a:uLnTx/>
                <a:uFillTx/>
                <a:latin typeface="Arial"/>
                <a:cs typeface="Arial"/>
              </a:rPr>
              <a:t>GPU compression performance optimization</a:t>
            </a:r>
            <a:r>
              <a:rPr kumimoji="0" lang="en-US" sz="1800" b="0" i="0" u="none" strike="noStrike" kern="1200" cap="none" spc="0" normalizeH="0" baseline="0" noProof="0" dirty="0">
                <a:ln>
                  <a:noFill/>
                </a:ln>
                <a:solidFill>
                  <a:srgbClr val="000000"/>
                </a:solidFill>
                <a:effectLst/>
                <a:uLnTx/>
                <a:uFillTx/>
                <a:latin typeface="Arial"/>
                <a:cs typeface="Arial"/>
              </a:rPr>
              <a:t>: We first implement an optimized LZ algorithm for EMB vector data, and then apply Kernel fusion for higher throughput and minimizing data management costs.​</a:t>
            </a:r>
            <a:endParaRPr lang="en-US" sz="1800" b="0" i="0" u="none" strike="noStrike" kern="1200" cap="none" spc="0" normalizeH="0" baseline="0" noProof="0" dirty="0">
              <a:ln>
                <a:noFill/>
              </a:ln>
              <a:solidFill>
                <a:srgbClr val="000000"/>
              </a:solidFill>
              <a:effectLst/>
              <a:uLnTx/>
              <a:uFillTx/>
              <a:latin typeface="Arial"/>
              <a:cs typeface="Arial"/>
            </a:endParaRPr>
          </a:p>
        </p:txBody>
      </p:sp>
      <p:sp>
        <p:nvSpPr>
          <p:cNvPr id="6" name="Google Shape;380;p40">
            <a:extLst>
              <a:ext uri="{FF2B5EF4-FFF2-40B4-BE49-F238E27FC236}">
                <a16:creationId xmlns:a16="http://schemas.microsoft.com/office/drawing/2014/main" id="{249F48A3-4064-AF54-2BED-003B5FC21B95}"/>
              </a:ext>
            </a:extLst>
          </p:cNvPr>
          <p:cNvSpPr txBox="1"/>
          <p:nvPr/>
        </p:nvSpPr>
        <p:spPr>
          <a:xfrm>
            <a:off x="505796" y="571906"/>
            <a:ext cx="10745784"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a:ea typeface="+mn-ea"/>
                <a:cs typeface="Arial"/>
              </a:rPr>
              <a:t>Our Contribution</a:t>
            </a:r>
            <a:endParaRPr kumimoji="0" lang="en-US" sz="2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12" name="Straight Connector 11">
            <a:extLst>
              <a:ext uri="{FF2B5EF4-FFF2-40B4-BE49-F238E27FC236}">
                <a16:creationId xmlns:a16="http://schemas.microsoft.com/office/drawing/2014/main" id="{1D567AB7-E420-980B-B800-D69805644916}"/>
              </a:ext>
            </a:extLst>
          </p:cNvPr>
          <p:cNvCxnSpPr/>
          <p:nvPr/>
        </p:nvCxnSpPr>
        <p:spPr>
          <a:xfrm>
            <a:off x="432486" y="1136076"/>
            <a:ext cx="11383652" cy="0"/>
          </a:xfrm>
          <a:prstGeom prst="line">
            <a:avLst/>
          </a:prstGeom>
          <a:ln w="15875">
            <a:solidFill>
              <a:srgbClr val="841F19"/>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D5FCF6C-6199-A623-1EF5-4E839D7BAD85}"/>
              </a:ext>
            </a:extLst>
          </p:cNvPr>
          <p:cNvGrpSpPr/>
          <p:nvPr/>
        </p:nvGrpSpPr>
        <p:grpSpPr>
          <a:xfrm>
            <a:off x="7247102" y="3361883"/>
            <a:ext cx="4218734" cy="2924211"/>
            <a:chOff x="6807280" y="1136076"/>
            <a:chExt cx="3662680" cy="2538783"/>
          </a:xfrm>
        </p:grpSpPr>
        <p:pic>
          <p:nvPicPr>
            <p:cNvPr id="4" name="Picture 3" descr="A diagram of a compressor&#10;&#10;Description automatically generated">
              <a:extLst>
                <a:ext uri="{FF2B5EF4-FFF2-40B4-BE49-F238E27FC236}">
                  <a16:creationId xmlns:a16="http://schemas.microsoft.com/office/drawing/2014/main" id="{0EFD030D-2A14-68C9-793E-FE2E80251D77}"/>
                </a:ext>
              </a:extLst>
            </p:cNvPr>
            <p:cNvPicPr>
              <a:picLocks noChangeAspect="1"/>
            </p:cNvPicPr>
            <p:nvPr/>
          </p:nvPicPr>
          <p:blipFill>
            <a:blip r:embed="rId3"/>
            <a:stretch>
              <a:fillRect/>
            </a:stretch>
          </p:blipFill>
          <p:spPr>
            <a:xfrm>
              <a:off x="6807280" y="1136076"/>
              <a:ext cx="3662680" cy="2232628"/>
            </a:xfrm>
            <a:prstGeom prst="rect">
              <a:avLst/>
            </a:prstGeom>
          </p:spPr>
        </p:pic>
        <p:sp>
          <p:nvSpPr>
            <p:cNvPr id="8" name="TextBox 7">
              <a:extLst>
                <a:ext uri="{FF2B5EF4-FFF2-40B4-BE49-F238E27FC236}">
                  <a16:creationId xmlns:a16="http://schemas.microsoft.com/office/drawing/2014/main" id="{9270CC5B-578B-DFDA-D3CA-99330182931C}"/>
                </a:ext>
              </a:extLst>
            </p:cNvPr>
            <p:cNvSpPr txBox="1"/>
            <p:nvPr/>
          </p:nvSpPr>
          <p:spPr>
            <a:xfrm>
              <a:off x="7645152" y="3428638"/>
              <a:ext cx="15341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latin typeface="Arial" panose="020B0604020202020204" pitchFamily="34" charset="0"/>
                  <a:cs typeface="Arial" panose="020B0604020202020204" pitchFamily="34" charset="0"/>
                </a:rPr>
                <a:t>Compression pipeline</a:t>
              </a:r>
            </a:p>
          </p:txBody>
        </p:sp>
      </p:grpSp>
      <p:grpSp>
        <p:nvGrpSpPr>
          <p:cNvPr id="7" name="Group 6">
            <a:extLst>
              <a:ext uri="{FF2B5EF4-FFF2-40B4-BE49-F238E27FC236}">
                <a16:creationId xmlns:a16="http://schemas.microsoft.com/office/drawing/2014/main" id="{99B820A3-A96A-0E06-FC82-0A35A6504CD3}"/>
              </a:ext>
            </a:extLst>
          </p:cNvPr>
          <p:cNvGrpSpPr/>
          <p:nvPr/>
        </p:nvGrpSpPr>
        <p:grpSpPr>
          <a:xfrm>
            <a:off x="7698259" y="21368"/>
            <a:ext cx="4325680" cy="3407632"/>
            <a:chOff x="8778240" y="4044019"/>
            <a:chExt cx="3431066" cy="2702884"/>
          </a:xfrm>
        </p:grpSpPr>
        <p:grpSp>
          <p:nvGrpSpPr>
            <p:cNvPr id="5" name="Group 4">
              <a:extLst>
                <a:ext uri="{FF2B5EF4-FFF2-40B4-BE49-F238E27FC236}">
                  <a16:creationId xmlns:a16="http://schemas.microsoft.com/office/drawing/2014/main" id="{99B94CFD-707D-D169-C01D-5BAF3EC98E77}"/>
                </a:ext>
              </a:extLst>
            </p:cNvPr>
            <p:cNvGrpSpPr/>
            <p:nvPr/>
          </p:nvGrpSpPr>
          <p:grpSpPr>
            <a:xfrm>
              <a:off x="8778240" y="4044019"/>
              <a:ext cx="3431066" cy="2702884"/>
              <a:chOff x="6807280" y="3583210"/>
              <a:chExt cx="3431066" cy="2702884"/>
            </a:xfrm>
          </p:grpSpPr>
          <p:pic>
            <p:nvPicPr>
              <p:cNvPr id="3" name="Picture 2" descr="A diagram of a process flow&#10;&#10;Description automatically generated">
                <a:extLst>
                  <a:ext uri="{FF2B5EF4-FFF2-40B4-BE49-F238E27FC236}">
                    <a16:creationId xmlns:a16="http://schemas.microsoft.com/office/drawing/2014/main" id="{0D305E85-3AFA-7E53-5E5E-5C4E7FC59A83}"/>
                  </a:ext>
                </a:extLst>
              </p:cNvPr>
              <p:cNvPicPr>
                <a:picLocks noChangeAspect="1"/>
              </p:cNvPicPr>
              <p:nvPr/>
            </p:nvPicPr>
            <p:blipFill>
              <a:blip r:embed="rId4"/>
              <a:stretch>
                <a:fillRect/>
              </a:stretch>
            </p:blipFill>
            <p:spPr>
              <a:xfrm>
                <a:off x="6807280" y="3583210"/>
                <a:ext cx="3209905" cy="2499360"/>
              </a:xfrm>
              <a:prstGeom prst="rect">
                <a:avLst/>
              </a:prstGeom>
            </p:spPr>
          </p:pic>
          <p:sp>
            <p:nvSpPr>
              <p:cNvPr id="61" name="TextBox 60">
                <a:extLst>
                  <a:ext uri="{FF2B5EF4-FFF2-40B4-BE49-F238E27FC236}">
                    <a16:creationId xmlns:a16="http://schemas.microsoft.com/office/drawing/2014/main" id="{F0E6B829-2EAD-031C-E61D-ACAF96BDBB67}"/>
                  </a:ext>
                </a:extLst>
              </p:cNvPr>
              <p:cNvSpPr txBox="1"/>
              <p:nvPr/>
            </p:nvSpPr>
            <p:spPr>
              <a:xfrm>
                <a:off x="7318134" y="6039873"/>
                <a:ext cx="292021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latin typeface="Arial" panose="020B0604020202020204" pitchFamily="34" charset="0"/>
                    <a:cs typeface="Arial" panose="020B0604020202020204" pitchFamily="34" charset="0"/>
                  </a:rPr>
                  <a:t>DLRM pipeline with lossy compression</a:t>
                </a:r>
              </a:p>
            </p:txBody>
          </p:sp>
        </p:grpSp>
        <p:sp>
          <p:nvSpPr>
            <p:cNvPr id="2" name="TextBox 1">
              <a:extLst>
                <a:ext uri="{FF2B5EF4-FFF2-40B4-BE49-F238E27FC236}">
                  <a16:creationId xmlns:a16="http://schemas.microsoft.com/office/drawing/2014/main" id="{3D6621F3-E990-7CFD-7F30-40341C907D3F}"/>
                </a:ext>
              </a:extLst>
            </p:cNvPr>
            <p:cNvSpPr txBox="1"/>
            <p:nvPr/>
          </p:nvSpPr>
          <p:spPr>
            <a:xfrm>
              <a:off x="10093508" y="4776623"/>
              <a:ext cx="1311384" cy="704885"/>
            </a:xfrm>
            <a:prstGeom prst="rect">
              <a:avLst/>
            </a:prstGeom>
            <a:noFill/>
            <a:ln w="19050">
              <a:solidFill>
                <a:srgbClr val="C00000"/>
              </a:solidFill>
              <a:prstDash val="sysDash"/>
            </a:ln>
          </p:spPr>
          <p:txBody>
            <a:bodyPr wrap="square" rtlCol="0">
              <a:spAutoFit/>
            </a:bodyPr>
            <a:lstStyle/>
            <a:p>
              <a:endParaRPr lang="en-US" dirty="0"/>
            </a:p>
          </p:txBody>
        </p:sp>
      </p:grpSp>
    </p:spTree>
    <p:extLst>
      <p:ext uri="{BB962C8B-B14F-4D97-AF65-F5344CB8AC3E}">
        <p14:creationId xmlns:p14="http://schemas.microsoft.com/office/powerpoint/2010/main" val="308240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80E41EC592074985E8085BBC3FE21B" ma:contentTypeVersion="16" ma:contentTypeDescription="Create a new document." ma:contentTypeScope="" ma:versionID="e98765bc0759a2ad8c0a7d645b3aa846">
  <xsd:schema xmlns:xsd="http://www.w3.org/2001/XMLSchema" xmlns:xs="http://www.w3.org/2001/XMLSchema" xmlns:p="http://schemas.microsoft.com/office/2006/metadata/properties" xmlns:ns3="93decc61-33ed-45a0-97fb-aa0b212a8b97" xmlns:ns4="de459d7c-1ed8-4e28-bb1c-00c73c1cfd91" targetNamespace="http://schemas.microsoft.com/office/2006/metadata/properties" ma:root="true" ma:fieldsID="7056fd32483cc4f28a84a18c111cb87e" ns3:_="" ns4:_="">
    <xsd:import namespace="93decc61-33ed-45a0-97fb-aa0b212a8b97"/>
    <xsd:import namespace="de459d7c-1ed8-4e28-bb1c-00c73c1cfd9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decc61-33ed-45a0-97fb-aa0b212a8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_activity" ma:index="17" nillable="true" ma:displayName="_activity" ma:hidden="true" ma:internalName="_activity">
      <xsd:simpleType>
        <xsd:restriction base="dms:Note"/>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59d7c-1ed8-4e28-bb1c-00c73c1cfd9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3decc61-33ed-45a0-97fb-aa0b212a8b97" xsi:nil="true"/>
  </documentManagement>
</p:properties>
</file>

<file path=customXml/itemProps1.xml><?xml version="1.0" encoding="utf-8"?>
<ds:datastoreItem xmlns:ds="http://schemas.openxmlformats.org/officeDocument/2006/customXml" ds:itemID="{2FFEF2AF-1193-4D8C-886A-58E06A20D9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decc61-33ed-45a0-97fb-aa0b212a8b97"/>
    <ds:schemaRef ds:uri="de459d7c-1ed8-4e28-bb1c-00c73c1cfd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DEECC4-60A7-4CC5-B299-A8EA582915F7}">
  <ds:schemaRefs>
    <ds:schemaRef ds:uri="http://schemas.microsoft.com/sharepoint/v3/contenttype/forms"/>
  </ds:schemaRefs>
</ds:datastoreItem>
</file>

<file path=customXml/itemProps3.xml><?xml version="1.0" encoding="utf-8"?>
<ds:datastoreItem xmlns:ds="http://schemas.openxmlformats.org/officeDocument/2006/customXml" ds:itemID="{D2848565-8617-4BC0-943F-8580FBE8EF7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93decc61-33ed-45a0-97fb-aa0b212a8b97"/>
    <ds:schemaRef ds:uri="http://schemas.microsoft.com/office/2006/metadata/properties"/>
    <ds:schemaRef ds:uri="http://purl.org/dc/dcmitype/"/>
    <ds:schemaRef ds:uri="de459d7c-1ed8-4e28-bb1c-00c73c1cfd9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6266</TotalTime>
  <Words>3319</Words>
  <Application>Microsoft Macintosh PowerPoint</Application>
  <PresentationFormat>Widescreen</PresentationFormat>
  <Paragraphs>337</Paragraphs>
  <Slides>32</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Arial,Sans-Serif</vt:lpstr>
      <vt:lpstr>NVIDIA</vt:lpstr>
      <vt:lpstr>stix</vt:lpstr>
      <vt:lpstr>Aptos</vt:lpstr>
      <vt:lpstr>Aptos Display</vt:lpstr>
      <vt:lpstr>Arial</vt:lpstr>
      <vt:lpstr>Arial Nova</vt:lpstr>
      <vt:lpstr>Calibri</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 feng</dc:creator>
  <cp:lastModifiedBy>hao feng</cp:lastModifiedBy>
  <cp:revision>3</cp:revision>
  <dcterms:created xsi:type="dcterms:W3CDTF">2024-05-15T20:55:43Z</dcterms:created>
  <dcterms:modified xsi:type="dcterms:W3CDTF">2024-11-21T18:53:55Z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0x0101004280E41EC592074985E8085BBC3FE21B</vt:lpwstr>
  </property>
</Properties>
</file>